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9144000" cy="5143500"/>
  <p:embeddedFontLst>
    <p:embeddedFont>
      <p:font typeface="Ubuntu"/>
      <p:regular r:id="rId16"/>
      <p:bold r:id="rId17"/>
      <p:italic r:id="rId18"/>
      <p:boldItalic r:id="rId19"/>
    </p:embeddedFont>
    <p:embeddedFont>
      <p:font typeface="Raleway SemiBold"/>
      <p:regular r:id="rId20"/>
      <p:bold r:id="rId21"/>
      <p:italic r:id="rId22"/>
      <p:boldItalic r:id="rId23"/>
    </p:embeddedFont>
    <p:embeddedFont>
      <p:font typeface="Raleway"/>
      <p:regular r:id="rId24"/>
      <p:bold r:id="rId25"/>
      <p:italic r:id="rId26"/>
      <p:boldItalic r:id="rId27"/>
    </p:embeddedFont>
    <p:embeddedFont>
      <p:font typeface="Oxygen"/>
      <p:regular r:id="rId28"/>
      <p:bold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Jura"/>
      <p:regular r:id="rId34"/>
      <p:bold r:id="rId35"/>
    </p:embeddedFont>
    <p:embeddedFont>
      <p:font typeface="Jura Medium"/>
      <p:regular r:id="rId36"/>
      <p:bold r:id="rId37"/>
    </p:embeddedFont>
    <p:embeddedFont>
      <p:font typeface="Crimson Tex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rimsonText-italic.fntdata"/><Relationship Id="rId20" Type="http://schemas.openxmlformats.org/officeDocument/2006/relationships/font" Target="fonts/RalewaySemiBold-regular.fntdata"/><Relationship Id="rId41" Type="http://schemas.openxmlformats.org/officeDocument/2006/relationships/font" Target="fonts/CrimsonText-boldItalic.fntdata"/><Relationship Id="rId22" Type="http://schemas.openxmlformats.org/officeDocument/2006/relationships/font" Target="fonts/RalewaySemiBold-italic.fntdata"/><Relationship Id="rId21" Type="http://schemas.openxmlformats.org/officeDocument/2006/relationships/font" Target="fonts/RalewaySemiBold-bold.fntdata"/><Relationship Id="rId24" Type="http://schemas.openxmlformats.org/officeDocument/2006/relationships/font" Target="fonts/Raleway-regular.fntdata"/><Relationship Id="rId23" Type="http://schemas.openxmlformats.org/officeDocument/2006/relationships/font" Target="fonts/Raleway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Oxygen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xyge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Jura-bold.fntdata"/><Relationship Id="rId12" Type="http://schemas.openxmlformats.org/officeDocument/2006/relationships/slide" Target="slides/slide7.xml"/><Relationship Id="rId34" Type="http://schemas.openxmlformats.org/officeDocument/2006/relationships/font" Target="fonts/Jura-regular.fntdata"/><Relationship Id="rId15" Type="http://schemas.openxmlformats.org/officeDocument/2006/relationships/slide" Target="slides/slide10.xml"/><Relationship Id="rId37" Type="http://schemas.openxmlformats.org/officeDocument/2006/relationships/font" Target="fonts/JuraMedium-bold.fntdata"/><Relationship Id="rId14" Type="http://schemas.openxmlformats.org/officeDocument/2006/relationships/slide" Target="slides/slide9.xml"/><Relationship Id="rId36" Type="http://schemas.openxmlformats.org/officeDocument/2006/relationships/font" Target="fonts/JuraMedium-regular.fntdata"/><Relationship Id="rId17" Type="http://schemas.openxmlformats.org/officeDocument/2006/relationships/font" Target="fonts/Ubuntu-bold.fntdata"/><Relationship Id="rId39" Type="http://schemas.openxmlformats.org/officeDocument/2006/relationships/font" Target="fonts/CrimsonText-bold.fntdata"/><Relationship Id="rId16" Type="http://schemas.openxmlformats.org/officeDocument/2006/relationships/font" Target="fonts/Ubuntu-regular.fntdata"/><Relationship Id="rId38" Type="http://schemas.openxmlformats.org/officeDocument/2006/relationships/font" Target="fonts/CrimsonText-regular.fntdata"/><Relationship Id="rId19" Type="http://schemas.openxmlformats.org/officeDocument/2006/relationships/font" Target="fonts/Ubuntu-boldItalic.fntdata"/><Relationship Id="rId18" Type="http://schemas.openxmlformats.org/officeDocument/2006/relationships/font" Target="fonts/Ubuntu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Jura"/>
              <a:ea typeface="Jura"/>
              <a:cs typeface="Jura"/>
              <a:sym typeface="Jur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0634a407fc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0634a407fc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634a407fc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0634a407fc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634a407fc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0634a407fc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58d3cc31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f58d3cc31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55294D"/>
            </a:gs>
            <a:gs pos="100000">
              <a:schemeClr val="accent1"/>
            </a:gs>
          </a:gsLst>
          <a:lin ang="33600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14412" y="-2371"/>
            <a:ext cx="9155857" cy="5157728"/>
          </a:xfrm>
          <a:prstGeom prst="rect">
            <a:avLst/>
          </a:prstGeom>
          <a:gradFill>
            <a:gsLst>
              <a:gs pos="0">
                <a:srgbClr val="FA0032"/>
              </a:gs>
              <a:gs pos="44053">
                <a:srgbClr val="55294D"/>
              </a:gs>
              <a:gs pos="90749">
                <a:srgbClr val="531157"/>
              </a:gs>
              <a:gs pos="100000">
                <a:srgbClr val="531157"/>
              </a:gs>
            </a:gsLst>
            <a:lin ang="156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4692755" y="-14228"/>
            <a:ext cx="4451060" cy="517907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824">
                <a:srgbClr val="000000">
                  <a:alpha val="0"/>
                </a:srgbClr>
              </a:gs>
              <a:gs pos="100000">
                <a:srgbClr val="000000">
                  <a:alpha val="44705"/>
                </a:srgbClr>
              </a:gs>
            </a:gsLst>
            <a:lin ang="2046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-2555" y="14228"/>
            <a:ext cx="4451060" cy="51419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921">
                <a:srgbClr val="000000">
                  <a:alpha val="0"/>
                </a:srgbClr>
              </a:gs>
              <a:gs pos="100000">
                <a:srgbClr val="000000">
                  <a:alpha val="54901"/>
                </a:srgbClr>
              </a:gs>
            </a:gsLst>
            <a:lin ang="97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3" name="Google Shape;33;p2"/>
          <p:cNvSpPr/>
          <p:nvPr/>
        </p:nvSpPr>
        <p:spPr>
          <a:xfrm rot="-5400000">
            <a:off x="4725635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8CC7CE">
                  <a:alpha val="18823"/>
                </a:srgbClr>
              </a:gs>
              <a:gs pos="5286">
                <a:srgbClr val="8CC7CE">
                  <a:alpha val="18823"/>
                </a:srgbClr>
              </a:gs>
              <a:gs pos="71366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4655169" y="-9525"/>
            <a:ext cx="4488830" cy="3931966"/>
          </a:xfrm>
          <a:custGeom>
            <a:rect b="b" l="l" r="r" t="t"/>
            <a:pathLst>
              <a:path extrusionOk="0" h="3931967" w="4488831">
                <a:moveTo>
                  <a:pt x="2743595" y="0"/>
                </a:moveTo>
                <a:lnTo>
                  <a:pt x="4477273" y="18585"/>
                </a:lnTo>
                <a:lnTo>
                  <a:pt x="4488831" y="3931966"/>
                </a:lnTo>
                <a:lnTo>
                  <a:pt x="0" y="9293"/>
                </a:lnTo>
                <a:close/>
              </a:path>
            </a:pathLst>
          </a:custGeom>
          <a:gradFill>
            <a:gsLst>
              <a:gs pos="0">
                <a:srgbClr val="FFFFFF">
                  <a:alpha val="7843"/>
                </a:srgbClr>
              </a:gs>
              <a:gs pos="73568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5" name="Google Shape;35;p2"/>
          <p:cNvSpPr/>
          <p:nvPr/>
        </p:nvSpPr>
        <p:spPr>
          <a:xfrm rot="-5400000">
            <a:off x="4744606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531157">
                  <a:alpha val="64705"/>
                </a:srgbClr>
              </a:gs>
              <a:gs pos="2643">
                <a:srgbClr val="531157">
                  <a:alpha val="64705"/>
                </a:srgbClr>
              </a:gs>
              <a:gs pos="73568">
                <a:srgbClr val="871E8F">
                  <a:alpha val="0"/>
                </a:srgbClr>
              </a:gs>
              <a:gs pos="100000">
                <a:srgbClr val="871E8F">
                  <a:alpha val="0"/>
                </a:srgbClr>
              </a:gs>
            </a:gsLst>
            <a:lin ang="10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1955108" y="-1983591"/>
            <a:ext cx="5169963" cy="9108091"/>
          </a:xfrm>
          <a:custGeom>
            <a:rect b="b" l="l" r="r" t="t"/>
            <a:pathLst>
              <a:path extrusionOk="0"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>
            <a:gsLst>
              <a:gs pos="0">
                <a:srgbClr val="FA0032">
                  <a:alpha val="33725"/>
                </a:srgbClr>
              </a:gs>
              <a:gs pos="7930">
                <a:srgbClr val="FA0032">
                  <a:alpha val="33725"/>
                </a:srgbClr>
              </a:gs>
              <a:gs pos="45374">
                <a:srgbClr val="FA0032">
                  <a:alpha val="4705"/>
                </a:srgbClr>
              </a:gs>
              <a:gs pos="100000">
                <a:srgbClr val="FA0032">
                  <a:alpha val="4705"/>
                </a:srgbClr>
              </a:gs>
            </a:gsLst>
            <a:lin ang="3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>
            <a:off x="974448" y="-972261"/>
            <a:ext cx="5160099" cy="7114107"/>
          </a:xfrm>
          <a:custGeom>
            <a:rect b="b" l="l" r="r" t="t"/>
            <a:pathLst>
              <a:path extrusionOk="0"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>
            <a:gsLst>
              <a:gs pos="0">
                <a:srgbClr val="FA0032">
                  <a:alpha val="0"/>
                </a:srgbClr>
              </a:gs>
              <a:gs pos="7930">
                <a:srgbClr val="FA0032">
                  <a:alpha val="0"/>
                </a:srgbClr>
              </a:gs>
              <a:gs pos="56828">
                <a:srgbClr val="FA0032">
                  <a:alpha val="7843"/>
                </a:srgbClr>
              </a:gs>
              <a:gs pos="100000">
                <a:srgbClr val="FA0032">
                  <a:alpha val="7843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8" name="Google Shape;38;p2"/>
          <p:cNvSpPr/>
          <p:nvPr/>
        </p:nvSpPr>
        <p:spPr>
          <a:xfrm rot="5400000">
            <a:off x="1069860" y="488982"/>
            <a:ext cx="4154797" cy="5083097"/>
          </a:xfrm>
          <a:custGeom>
            <a:rect b="b" l="l" r="r" t="t"/>
            <a:pathLst>
              <a:path extrusionOk="0"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>
            <a:gsLst>
              <a:gs pos="0">
                <a:srgbClr val="531157">
                  <a:alpha val="35686"/>
                </a:srgbClr>
              </a:gs>
              <a:gs pos="7930">
                <a:srgbClr val="531157">
                  <a:alpha val="35686"/>
                </a:srgbClr>
              </a:gs>
              <a:gs pos="56828">
                <a:srgbClr val="531157">
                  <a:alpha val="0"/>
                </a:srgbClr>
              </a:gs>
              <a:gs pos="100000">
                <a:srgbClr val="531157">
                  <a:alpha val="0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4588969" y="4703"/>
            <a:ext cx="2427484" cy="2025625"/>
          </a:xfrm>
          <a:custGeom>
            <a:rect b="b" l="l" r="r" t="t"/>
            <a:pathLst>
              <a:path extrusionOk="0" h="2025626" w="2427484">
                <a:moveTo>
                  <a:pt x="9525" y="0"/>
                </a:moveTo>
                <a:lnTo>
                  <a:pt x="75410" y="0"/>
                </a:lnTo>
                <a:lnTo>
                  <a:pt x="2427484" y="2025626"/>
                </a:lnTo>
                <a:close/>
              </a:path>
            </a:pathLst>
          </a:custGeom>
          <a:solidFill>
            <a:srgbClr val="803E74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-12238" y="-14228"/>
            <a:ext cx="7199675" cy="4069269"/>
          </a:xfrm>
          <a:custGeom>
            <a:rect b="b" l="l" r="r" t="t"/>
            <a:pathLst>
              <a:path extrusionOk="0"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rgbClr val="EEDBEB">
              <a:alpha val="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6415" y="2803116"/>
            <a:ext cx="2864614" cy="777651"/>
          </a:xfrm>
          <a:custGeom>
            <a:rect b="b" l="l" r="r" t="t"/>
            <a:pathLst>
              <a:path extrusionOk="0"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rgbClr val="EEDBEB">
              <a:alpha val="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2" name="Google Shape;42;p2"/>
          <p:cNvSpPr/>
          <p:nvPr/>
        </p:nvSpPr>
        <p:spPr>
          <a:xfrm flipH="1">
            <a:off x="2956913" y="4742"/>
            <a:ext cx="2067834" cy="2371369"/>
          </a:xfrm>
          <a:custGeom>
            <a:rect b="b" l="l" r="r" t="t"/>
            <a:pathLst>
              <a:path extrusionOk="0" h="2371370" w="2067834">
                <a:moveTo>
                  <a:pt x="1944523" y="0"/>
                </a:moveTo>
                <a:lnTo>
                  <a:pt x="2067834" y="9485"/>
                </a:lnTo>
                <a:lnTo>
                  <a:pt x="0" y="2371369"/>
                </a:lnTo>
                <a:close/>
              </a:path>
            </a:pathLst>
          </a:custGeom>
          <a:solidFill>
            <a:srgbClr val="5311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6419112" y="2451996"/>
            <a:ext cx="2712846" cy="2703400"/>
          </a:xfrm>
          <a:custGeom>
            <a:rect b="b" l="l" r="r" t="t"/>
            <a:pathLst>
              <a:path extrusionOk="0" h="2703400" w="2712846">
                <a:moveTo>
                  <a:pt x="0" y="0"/>
                </a:moveTo>
                <a:lnTo>
                  <a:pt x="2712846" y="2693875"/>
                </a:lnTo>
                <a:lnTo>
                  <a:pt x="2665617" y="2703400"/>
                </a:lnTo>
                <a:close/>
              </a:path>
            </a:pathLst>
          </a:custGeom>
          <a:solidFill>
            <a:schemeClr val="dk1">
              <a:alpha val="1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-12040" y="2871728"/>
            <a:ext cx="2248058" cy="2264657"/>
          </a:xfrm>
          <a:custGeom>
            <a:rect b="b" l="l" r="r" t="t"/>
            <a:pathLst>
              <a:path extrusionOk="0"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>
            <a:gsLst>
              <a:gs pos="0">
                <a:srgbClr val="300B33">
                  <a:alpha val="0"/>
                </a:srgbClr>
              </a:gs>
              <a:gs pos="54626">
                <a:srgbClr val="300B33">
                  <a:alpha val="0"/>
                </a:srgbClr>
              </a:gs>
              <a:gs pos="100000">
                <a:srgbClr val="300B33">
                  <a:alpha val="62745"/>
                </a:srgbClr>
              </a:gs>
            </a:gsLst>
            <a:lin ang="150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664194" y="-95250"/>
            <a:ext cx="7806548" cy="5340323"/>
          </a:xfrm>
          <a:prstGeom prst="ellipse">
            <a:avLst/>
          </a:prstGeom>
          <a:gradFill>
            <a:gsLst>
              <a:gs pos="0">
                <a:srgbClr val="FA0032">
                  <a:alpha val="53725"/>
                </a:srgbClr>
              </a:gs>
              <a:gs pos="61233">
                <a:srgbClr val="FA0032">
                  <a:alpha val="0"/>
                </a:srgbClr>
              </a:gs>
              <a:gs pos="100000">
                <a:srgbClr val="FA003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2805027" y="3656651"/>
            <a:ext cx="2219720" cy="1470367"/>
          </a:xfrm>
          <a:custGeom>
            <a:rect b="b" l="l" r="r" t="t"/>
            <a:pathLst>
              <a:path extrusionOk="0"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>
            <a:gsLst>
              <a:gs pos="0">
                <a:srgbClr val="804531">
                  <a:alpha val="0"/>
                </a:srgbClr>
              </a:gs>
              <a:gs pos="22026">
                <a:srgbClr val="804531">
                  <a:alpha val="0"/>
                </a:srgbClr>
              </a:gs>
              <a:gs pos="95595">
                <a:srgbClr val="804531">
                  <a:alpha val="36862"/>
                </a:srgbClr>
              </a:gs>
              <a:gs pos="100000">
                <a:srgbClr val="804531">
                  <a:alpha val="36862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230556" y="3457456"/>
            <a:ext cx="1603045" cy="1669444"/>
          </a:xfrm>
          <a:custGeom>
            <a:rect b="b" l="l" r="r" t="t"/>
            <a:pathLst>
              <a:path extrusionOk="0"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>
            <a:gsLst>
              <a:gs pos="0">
                <a:srgbClr val="5E2036">
                  <a:alpha val="0"/>
                </a:srgbClr>
              </a:gs>
              <a:gs pos="22026">
                <a:srgbClr val="5E2036">
                  <a:alpha val="0"/>
                </a:srgbClr>
              </a:gs>
              <a:gs pos="95595">
                <a:srgbClr val="5E2036">
                  <a:alpha val="78823"/>
                </a:srgbClr>
              </a:gs>
              <a:gs pos="100000">
                <a:srgbClr val="5E2036">
                  <a:alpha val="78823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8" name="Google Shape;48;p2"/>
          <p:cNvSpPr/>
          <p:nvPr/>
        </p:nvSpPr>
        <p:spPr>
          <a:xfrm rot="-5400000">
            <a:off x="7540902" y="2878795"/>
            <a:ext cx="260250" cy="298774"/>
          </a:xfrm>
          <a:prstGeom prst="corner">
            <a:avLst>
              <a:gd fmla="val 14261" name="adj1"/>
              <a:gd fmla="val 11512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49" name="Google Shape;49;p2"/>
          <p:cNvSpPr/>
          <p:nvPr/>
        </p:nvSpPr>
        <p:spPr>
          <a:xfrm rot="5400000">
            <a:off x="1337383" y="1422590"/>
            <a:ext cx="260250" cy="298774"/>
          </a:xfrm>
          <a:prstGeom prst="corner">
            <a:avLst>
              <a:gd fmla="val 14261" name="adj1"/>
              <a:gd fmla="val 11512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50" name="Google Shape;50;p2"/>
          <p:cNvSpPr txBox="1"/>
          <p:nvPr>
            <p:ph type="title"/>
          </p:nvPr>
        </p:nvSpPr>
        <p:spPr>
          <a:xfrm>
            <a:off x="1654720" y="1431419"/>
            <a:ext cx="5899280" cy="1554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aleway"/>
              <a:buNone/>
              <a:defRPr b="1" sz="4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1656211" y="2987201"/>
            <a:ext cx="5903528" cy="32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algn="ctr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algn="ctr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algn="ctr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algn="ctr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52" name="Google Shape;52;p2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53" name="Google Shape;53;p2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Text, and Images" showMasterSp="0">
  <p:cSld name="Title,Text, and Images">
    <p:bg>
      <p:bgPr>
        <a:gradFill>
          <a:gsLst>
            <a:gs pos="0">
              <a:srgbClr val="55124F"/>
            </a:gs>
            <a:gs pos="100000">
              <a:srgbClr val="BD2B5B"/>
            </a:gs>
          </a:gsLst>
          <a:lin ang="336000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/>
        </p:nvSpPr>
        <p:spPr>
          <a:xfrm>
            <a:off x="6123448" y="477123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rPr>
              <a:t>&lt;#&gt;</a:t>
            </a:r>
            <a:endParaRPr b="0" i="0" sz="600" u="none" cap="none" strike="noStrike">
              <a:solidFill>
                <a:srgbClr val="BFBFB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53" name="Google Shape;153;p11"/>
          <p:cNvSpPr/>
          <p:nvPr/>
        </p:nvSpPr>
        <p:spPr>
          <a:xfrm>
            <a:off x="-14412" y="-2371"/>
            <a:ext cx="9155857" cy="5157728"/>
          </a:xfrm>
          <a:prstGeom prst="rect">
            <a:avLst/>
          </a:prstGeom>
          <a:gradFill>
            <a:gsLst>
              <a:gs pos="0">
                <a:srgbClr val="FA0032"/>
              </a:gs>
              <a:gs pos="44053">
                <a:srgbClr val="55294D"/>
              </a:gs>
              <a:gs pos="90749">
                <a:srgbClr val="531157"/>
              </a:gs>
              <a:gs pos="100000">
                <a:srgbClr val="531157"/>
              </a:gs>
            </a:gsLst>
            <a:lin ang="156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54" name="Google Shape;154;p11"/>
          <p:cNvSpPr/>
          <p:nvPr/>
        </p:nvSpPr>
        <p:spPr>
          <a:xfrm>
            <a:off x="4692755" y="-14228"/>
            <a:ext cx="4451060" cy="517907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824">
                <a:srgbClr val="000000">
                  <a:alpha val="0"/>
                </a:srgbClr>
              </a:gs>
              <a:gs pos="100000">
                <a:srgbClr val="000000">
                  <a:alpha val="54901"/>
                </a:srgbClr>
              </a:gs>
            </a:gsLst>
            <a:lin ang="2046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-2555" y="14228"/>
            <a:ext cx="4451060" cy="51419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921">
                <a:srgbClr val="000000">
                  <a:alpha val="0"/>
                </a:srgbClr>
              </a:gs>
              <a:gs pos="100000">
                <a:srgbClr val="000000">
                  <a:alpha val="54901"/>
                </a:srgbClr>
              </a:gs>
            </a:gsLst>
            <a:lin ang="97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56" name="Google Shape;156;p11"/>
          <p:cNvSpPr/>
          <p:nvPr/>
        </p:nvSpPr>
        <p:spPr>
          <a:xfrm rot="-5400000">
            <a:off x="4725635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8CC7CE">
                  <a:alpha val="18823"/>
                </a:srgbClr>
              </a:gs>
              <a:gs pos="5286">
                <a:srgbClr val="8CC7CE">
                  <a:alpha val="18823"/>
                </a:srgbClr>
              </a:gs>
              <a:gs pos="71366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57" name="Google Shape;157;p11"/>
          <p:cNvSpPr/>
          <p:nvPr/>
        </p:nvSpPr>
        <p:spPr>
          <a:xfrm>
            <a:off x="4636119" y="-38100"/>
            <a:ext cx="4469780" cy="3884341"/>
          </a:xfrm>
          <a:custGeom>
            <a:rect b="b" l="l" r="r" t="t"/>
            <a:pathLst>
              <a:path extrusionOk="0"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>
            <a:gsLst>
              <a:gs pos="0">
                <a:srgbClr val="FFFFFF">
                  <a:alpha val="7843"/>
                </a:srgbClr>
              </a:gs>
              <a:gs pos="73568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58" name="Google Shape;158;p11"/>
          <p:cNvSpPr/>
          <p:nvPr/>
        </p:nvSpPr>
        <p:spPr>
          <a:xfrm rot="-5400000">
            <a:off x="4744606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531157">
                  <a:alpha val="64705"/>
                </a:srgbClr>
              </a:gs>
              <a:gs pos="2643">
                <a:srgbClr val="531157">
                  <a:alpha val="64705"/>
                </a:srgbClr>
              </a:gs>
              <a:gs pos="73568">
                <a:srgbClr val="871E8F">
                  <a:alpha val="0"/>
                </a:srgbClr>
              </a:gs>
              <a:gs pos="100000">
                <a:srgbClr val="871E8F">
                  <a:alpha val="0"/>
                </a:srgbClr>
              </a:gs>
            </a:gsLst>
            <a:lin ang="10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59" name="Google Shape;159;p11"/>
          <p:cNvSpPr/>
          <p:nvPr/>
        </p:nvSpPr>
        <p:spPr>
          <a:xfrm rot="5400000">
            <a:off x="1955108" y="-1983591"/>
            <a:ext cx="5169963" cy="9108091"/>
          </a:xfrm>
          <a:custGeom>
            <a:rect b="b" l="l" r="r" t="t"/>
            <a:pathLst>
              <a:path extrusionOk="0"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>
            <a:gsLst>
              <a:gs pos="0">
                <a:srgbClr val="FA0032">
                  <a:alpha val="33725"/>
                </a:srgbClr>
              </a:gs>
              <a:gs pos="7930">
                <a:srgbClr val="FA0032">
                  <a:alpha val="33725"/>
                </a:srgbClr>
              </a:gs>
              <a:gs pos="45374">
                <a:srgbClr val="FA0032">
                  <a:alpha val="4705"/>
                </a:srgbClr>
              </a:gs>
              <a:gs pos="100000">
                <a:srgbClr val="FA0032">
                  <a:alpha val="4705"/>
                </a:srgbClr>
              </a:gs>
            </a:gsLst>
            <a:lin ang="3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0" name="Google Shape;160;p11"/>
          <p:cNvSpPr/>
          <p:nvPr/>
        </p:nvSpPr>
        <p:spPr>
          <a:xfrm rot="5400000">
            <a:off x="974448" y="-972261"/>
            <a:ext cx="5160099" cy="7114107"/>
          </a:xfrm>
          <a:custGeom>
            <a:rect b="b" l="l" r="r" t="t"/>
            <a:pathLst>
              <a:path extrusionOk="0"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>
            <a:gsLst>
              <a:gs pos="0">
                <a:srgbClr val="FA0032">
                  <a:alpha val="0"/>
                </a:srgbClr>
              </a:gs>
              <a:gs pos="7930">
                <a:srgbClr val="FA0032">
                  <a:alpha val="0"/>
                </a:srgbClr>
              </a:gs>
              <a:gs pos="56828">
                <a:srgbClr val="FA0032">
                  <a:alpha val="7843"/>
                </a:srgbClr>
              </a:gs>
              <a:gs pos="100000">
                <a:srgbClr val="FA0032">
                  <a:alpha val="7843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1" name="Google Shape;161;p11"/>
          <p:cNvSpPr/>
          <p:nvPr/>
        </p:nvSpPr>
        <p:spPr>
          <a:xfrm rot="5400000">
            <a:off x="1069860" y="488982"/>
            <a:ext cx="4154797" cy="5083097"/>
          </a:xfrm>
          <a:custGeom>
            <a:rect b="b" l="l" r="r" t="t"/>
            <a:pathLst>
              <a:path extrusionOk="0"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>
            <a:gsLst>
              <a:gs pos="0">
                <a:srgbClr val="531157">
                  <a:alpha val="35686"/>
                </a:srgbClr>
              </a:gs>
              <a:gs pos="7930">
                <a:srgbClr val="531157">
                  <a:alpha val="35686"/>
                </a:srgbClr>
              </a:gs>
              <a:gs pos="56828">
                <a:srgbClr val="531157">
                  <a:alpha val="0"/>
                </a:srgbClr>
              </a:gs>
              <a:gs pos="100000">
                <a:srgbClr val="531157">
                  <a:alpha val="0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4522294" y="4703"/>
            <a:ext cx="2494159" cy="2025625"/>
          </a:xfrm>
          <a:custGeom>
            <a:rect b="b" l="l" r="r" t="t"/>
            <a:pathLst>
              <a:path extrusionOk="0" h="2025626" w="2494160">
                <a:moveTo>
                  <a:pt x="0" y="9525"/>
                </a:moveTo>
                <a:lnTo>
                  <a:pt x="142085" y="0"/>
                </a:lnTo>
                <a:lnTo>
                  <a:pt x="2494159" y="2025626"/>
                </a:lnTo>
                <a:close/>
              </a:path>
            </a:pathLst>
          </a:custGeom>
          <a:solidFill>
            <a:srgbClr val="803E74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-12238" y="-14228"/>
            <a:ext cx="7199675" cy="4069269"/>
          </a:xfrm>
          <a:custGeom>
            <a:rect b="b" l="l" r="r" t="t"/>
            <a:pathLst>
              <a:path extrusionOk="0"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rgbClr val="D8D8D8">
              <a:alpha val="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16415" y="2803116"/>
            <a:ext cx="2864614" cy="777651"/>
          </a:xfrm>
          <a:custGeom>
            <a:rect b="b" l="l" r="r" t="t"/>
            <a:pathLst>
              <a:path extrusionOk="0"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rgbClr val="D8D8D8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5" name="Google Shape;165;p11"/>
          <p:cNvSpPr/>
          <p:nvPr/>
        </p:nvSpPr>
        <p:spPr>
          <a:xfrm flipH="1">
            <a:off x="2956913" y="4742"/>
            <a:ext cx="2067834" cy="2371369"/>
          </a:xfrm>
          <a:custGeom>
            <a:rect b="b" l="l" r="r" t="t"/>
            <a:pathLst>
              <a:path extrusionOk="0" h="2371370" w="2067834">
                <a:moveTo>
                  <a:pt x="1944523" y="0"/>
                </a:moveTo>
                <a:lnTo>
                  <a:pt x="2067834" y="9485"/>
                </a:lnTo>
                <a:lnTo>
                  <a:pt x="0" y="2371369"/>
                </a:lnTo>
                <a:close/>
              </a:path>
            </a:pathLst>
          </a:cu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6419112" y="2451996"/>
            <a:ext cx="2712846" cy="2703400"/>
          </a:xfrm>
          <a:custGeom>
            <a:rect b="b" l="l" r="r" t="t"/>
            <a:pathLst>
              <a:path extrusionOk="0" h="2703400" w="2712846">
                <a:moveTo>
                  <a:pt x="0" y="0"/>
                </a:moveTo>
                <a:lnTo>
                  <a:pt x="2712846" y="2693875"/>
                </a:lnTo>
                <a:lnTo>
                  <a:pt x="2665617" y="2703400"/>
                </a:lnTo>
                <a:close/>
              </a:path>
            </a:pathLst>
          </a:custGeom>
          <a:solidFill>
            <a:srgbClr val="CFBAD0">
              <a:alpha val="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-12040" y="2871728"/>
            <a:ext cx="2248058" cy="2264657"/>
          </a:xfrm>
          <a:custGeom>
            <a:rect b="b" l="l" r="r" t="t"/>
            <a:pathLst>
              <a:path extrusionOk="0"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>
            <a:gsLst>
              <a:gs pos="0">
                <a:srgbClr val="300B33">
                  <a:alpha val="0"/>
                </a:srgbClr>
              </a:gs>
              <a:gs pos="54626">
                <a:srgbClr val="300B33">
                  <a:alpha val="0"/>
                </a:srgbClr>
              </a:gs>
              <a:gs pos="100000">
                <a:srgbClr val="300B33">
                  <a:alpha val="62745"/>
                </a:srgbClr>
              </a:gs>
            </a:gsLst>
            <a:lin ang="150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2805027" y="3656651"/>
            <a:ext cx="2219720" cy="1470367"/>
          </a:xfrm>
          <a:custGeom>
            <a:rect b="b" l="l" r="r" t="t"/>
            <a:pathLst>
              <a:path extrusionOk="0"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>
            <a:gsLst>
              <a:gs pos="0">
                <a:srgbClr val="804531">
                  <a:alpha val="0"/>
                </a:srgbClr>
              </a:gs>
              <a:gs pos="22026">
                <a:srgbClr val="804531">
                  <a:alpha val="0"/>
                </a:srgbClr>
              </a:gs>
              <a:gs pos="95595">
                <a:srgbClr val="804531">
                  <a:alpha val="36862"/>
                </a:srgbClr>
              </a:gs>
              <a:gs pos="100000">
                <a:srgbClr val="804531">
                  <a:alpha val="36862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1230556" y="3457456"/>
            <a:ext cx="1603045" cy="1669444"/>
          </a:xfrm>
          <a:custGeom>
            <a:rect b="b" l="l" r="r" t="t"/>
            <a:pathLst>
              <a:path extrusionOk="0"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>
            <a:gsLst>
              <a:gs pos="0">
                <a:srgbClr val="5E2036">
                  <a:alpha val="0"/>
                </a:srgbClr>
              </a:gs>
              <a:gs pos="22026">
                <a:srgbClr val="5E2036">
                  <a:alpha val="0"/>
                </a:srgbClr>
              </a:gs>
              <a:gs pos="95595">
                <a:srgbClr val="5E2036">
                  <a:alpha val="78823"/>
                </a:srgbClr>
              </a:gs>
              <a:gs pos="100000">
                <a:srgbClr val="5E2036">
                  <a:alpha val="78823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550157" y="1389464"/>
            <a:ext cx="1308995" cy="981746"/>
          </a:xfrm>
          <a:custGeom>
            <a:rect b="b" l="l" r="r" t="t"/>
            <a:pathLst>
              <a:path extrusionOk="0" h="981747" w="1308996">
                <a:moveTo>
                  <a:pt x="0" y="0"/>
                </a:moveTo>
                <a:lnTo>
                  <a:pt x="1308996" y="17742"/>
                </a:lnTo>
                <a:lnTo>
                  <a:pt x="549824" y="981747"/>
                </a:lnTo>
                <a:close/>
              </a:path>
            </a:pathLst>
          </a:custGeom>
          <a:gradFill>
            <a:gsLst>
              <a:gs pos="0">
                <a:srgbClr val="55294D">
                  <a:alpha val="0"/>
                </a:srgbClr>
              </a:gs>
              <a:gs pos="100000">
                <a:srgbClr val="871E8F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3130839" y="3190124"/>
            <a:ext cx="1135938" cy="851953"/>
          </a:xfrm>
          <a:custGeom>
            <a:rect b="b" l="l" r="r" t="t"/>
            <a:pathLst>
              <a:path extrusionOk="0"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rgbClr val="FA0032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3065232" y="3323711"/>
            <a:ext cx="387481" cy="264802"/>
          </a:xfrm>
          <a:custGeom>
            <a:rect b="b" l="l" r="r" t="t"/>
            <a:pathLst>
              <a:path extrusionOk="0"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rgbClr val="9615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768323" y="2033528"/>
            <a:ext cx="285354" cy="178643"/>
          </a:xfrm>
          <a:custGeom>
            <a:rect b="b" l="l" r="r" t="t"/>
            <a:pathLst>
              <a:path extrusionOk="0"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rgbClr val="DF2271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4" name="Google Shape;174;p11"/>
          <p:cNvSpPr/>
          <p:nvPr/>
        </p:nvSpPr>
        <p:spPr>
          <a:xfrm rot="480000">
            <a:off x="7657891" y="1362139"/>
            <a:ext cx="1056877" cy="1481734"/>
          </a:xfrm>
          <a:custGeom>
            <a:rect b="b" l="l" r="r" t="t"/>
            <a:pathLst>
              <a:path extrusionOk="0" h="1290025" w="1111537">
                <a:moveTo>
                  <a:pt x="0" y="0"/>
                </a:moveTo>
                <a:lnTo>
                  <a:pt x="1111537" y="34526"/>
                </a:lnTo>
                <a:lnTo>
                  <a:pt x="379419" y="1290025"/>
                </a:lnTo>
                <a:close/>
              </a:path>
            </a:pathLst>
          </a:custGeom>
          <a:solidFill>
            <a:srgbClr val="96154B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8285710" y="1668179"/>
            <a:ext cx="384343" cy="264802"/>
          </a:xfrm>
          <a:custGeom>
            <a:rect b="b" l="l" r="r" t="t"/>
            <a:pathLst>
              <a:path extrusionOk="0"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rgbClr val="DF2271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1935432" y="1463135"/>
            <a:ext cx="1384326" cy="2247979"/>
          </a:xfrm>
          <a:custGeom>
            <a:rect b="b" l="l" r="r" t="t"/>
            <a:pathLst>
              <a:path extrusionOk="0" h="2247979" w="1384327">
                <a:moveTo>
                  <a:pt x="9525" y="2229087"/>
                </a:moveTo>
                <a:lnTo>
                  <a:pt x="1318086" y="0"/>
                </a:lnTo>
                <a:lnTo>
                  <a:pt x="1384326" y="104775"/>
                </a:lnTo>
                <a:lnTo>
                  <a:pt x="28456" y="2247979"/>
                </a:lnTo>
                <a:close/>
              </a:path>
            </a:pathLst>
          </a:custGeom>
          <a:gradFill>
            <a:gsLst>
              <a:gs pos="0">
                <a:srgbClr val="FA0032">
                  <a:alpha val="0"/>
                </a:srgbClr>
              </a:gs>
              <a:gs pos="100000">
                <a:srgbClr val="871E8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7" name="Google Shape;177;p11"/>
          <p:cNvSpPr/>
          <p:nvPr/>
        </p:nvSpPr>
        <p:spPr>
          <a:xfrm rot="-2760000">
            <a:off x="5048607" y="1257700"/>
            <a:ext cx="627068" cy="2375196"/>
          </a:xfrm>
          <a:custGeom>
            <a:rect b="b" l="l" r="r" t="t"/>
            <a:pathLst>
              <a:path extrusionOk="0" h="2375196" w="627069">
                <a:moveTo>
                  <a:pt x="0" y="2356305"/>
                </a:moveTo>
                <a:lnTo>
                  <a:pt x="556880" y="0"/>
                </a:lnTo>
                <a:lnTo>
                  <a:pt x="627069" y="6784"/>
                </a:lnTo>
                <a:lnTo>
                  <a:pt x="18931" y="2375196"/>
                </a:lnTo>
                <a:close/>
              </a:path>
            </a:pathLst>
          </a:custGeom>
          <a:gradFill>
            <a:gsLst>
              <a:gs pos="0">
                <a:srgbClr val="DF2271">
                  <a:alpha val="0"/>
                </a:srgbClr>
              </a:gs>
              <a:gs pos="100000">
                <a:srgbClr val="DF227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8" name="Google Shape;178;p11"/>
          <p:cNvSpPr txBox="1"/>
          <p:nvPr>
            <p:ph type="title"/>
          </p:nvPr>
        </p:nvSpPr>
        <p:spPr>
          <a:xfrm>
            <a:off x="885825" y="196645"/>
            <a:ext cx="7381874" cy="9996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aleway SemiBold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1"/>
          <p:cNvSpPr txBox="1"/>
          <p:nvPr>
            <p:ph idx="1" type="body"/>
          </p:nvPr>
        </p:nvSpPr>
        <p:spPr>
          <a:xfrm>
            <a:off x="933577" y="3781155"/>
            <a:ext cx="1905000" cy="407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292100" lvl="1" marL="914400" algn="l">
              <a:lnSpc>
                <a:spcPct val="129998"/>
              </a:lnSpc>
              <a:spcBef>
                <a:spcPts val="300"/>
              </a:spcBef>
              <a:spcAft>
                <a:spcPts val="0"/>
              </a:spcAft>
              <a:buSzPts val="1000"/>
              <a:buChar char="-"/>
              <a:defRPr sz="1000">
                <a:solidFill>
                  <a:srgbClr val="A5A5A5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295275" lvl="2" marL="1371600" algn="l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SzPts val="1050"/>
              <a:buChar char="-"/>
              <a:defRPr i="1" sz="1050">
                <a:solidFill>
                  <a:srgbClr val="D143D9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295275" lvl="3" marL="1828800" algn="l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SzPts val="1050"/>
              <a:buChar char="-"/>
              <a:defRPr i="0" sz="1050">
                <a:solidFill>
                  <a:srgbClr val="D143D9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295275" lvl="4" marL="2286000" algn="l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SzPts val="1050"/>
              <a:buFont typeface="Arial"/>
              <a:buChar char="»"/>
              <a:defRPr i="1" sz="1050">
                <a:solidFill>
                  <a:srgbClr val="D143D9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180" name="Google Shape;180;p11"/>
          <p:cNvSpPr/>
          <p:nvPr>
            <p:ph idx="2" type="pic"/>
          </p:nvPr>
        </p:nvSpPr>
        <p:spPr>
          <a:xfrm>
            <a:off x="682480" y="1454321"/>
            <a:ext cx="2559067" cy="220519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1" name="Google Shape;181;p11"/>
          <p:cNvSpPr txBox="1"/>
          <p:nvPr>
            <p:ph idx="3" type="body"/>
          </p:nvPr>
        </p:nvSpPr>
        <p:spPr>
          <a:xfrm>
            <a:off x="3658165" y="3781155"/>
            <a:ext cx="1905000" cy="407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292100" lvl="1" marL="914400" algn="l">
              <a:lnSpc>
                <a:spcPct val="129998"/>
              </a:lnSpc>
              <a:spcBef>
                <a:spcPts val="300"/>
              </a:spcBef>
              <a:spcAft>
                <a:spcPts val="0"/>
              </a:spcAft>
              <a:buSzPts val="1000"/>
              <a:buChar char="-"/>
              <a:defRPr sz="1000">
                <a:solidFill>
                  <a:srgbClr val="A5A5A5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295275" lvl="2" marL="1371600" algn="l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SzPts val="1050"/>
              <a:buChar char="-"/>
              <a:defRPr i="1" sz="1050">
                <a:solidFill>
                  <a:srgbClr val="D143D9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295275" lvl="3" marL="1828800" algn="l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SzPts val="1050"/>
              <a:buChar char="-"/>
              <a:defRPr i="0" sz="1050">
                <a:solidFill>
                  <a:srgbClr val="D143D9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295275" lvl="4" marL="2286000" algn="l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SzPts val="1050"/>
              <a:buFont typeface="Arial"/>
              <a:buChar char="»"/>
              <a:defRPr i="1" sz="1050">
                <a:solidFill>
                  <a:srgbClr val="D143D9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182" name="Google Shape;182;p11"/>
          <p:cNvSpPr/>
          <p:nvPr>
            <p:ph idx="4" type="pic"/>
          </p:nvPr>
        </p:nvSpPr>
        <p:spPr>
          <a:xfrm>
            <a:off x="3254981" y="1444756"/>
            <a:ext cx="2833884" cy="22296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3" name="Google Shape;183;p11"/>
          <p:cNvSpPr txBox="1"/>
          <p:nvPr>
            <p:ph idx="5" type="body"/>
          </p:nvPr>
        </p:nvSpPr>
        <p:spPr>
          <a:xfrm>
            <a:off x="6415463" y="3800741"/>
            <a:ext cx="1905000" cy="407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292100" lvl="1" marL="914400" algn="l">
              <a:lnSpc>
                <a:spcPct val="129998"/>
              </a:lnSpc>
              <a:spcBef>
                <a:spcPts val="300"/>
              </a:spcBef>
              <a:spcAft>
                <a:spcPts val="0"/>
              </a:spcAft>
              <a:buSzPts val="1000"/>
              <a:buChar char="-"/>
              <a:defRPr sz="1000">
                <a:solidFill>
                  <a:srgbClr val="A5A5A5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295275" lvl="2" marL="1371600" algn="l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SzPts val="1050"/>
              <a:buChar char="-"/>
              <a:defRPr i="1" sz="1050">
                <a:solidFill>
                  <a:srgbClr val="D143D9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295275" lvl="3" marL="1828800" algn="l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SzPts val="1050"/>
              <a:buChar char="-"/>
              <a:defRPr i="0" sz="1050">
                <a:solidFill>
                  <a:srgbClr val="D143D9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295275" lvl="4" marL="2286000" algn="l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SzPts val="1050"/>
              <a:buFont typeface="Arial"/>
              <a:buChar char="»"/>
              <a:defRPr i="1" sz="1050">
                <a:solidFill>
                  <a:srgbClr val="D143D9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184" name="Google Shape;184;p11"/>
          <p:cNvSpPr/>
          <p:nvPr>
            <p:ph idx="6" type="pic"/>
          </p:nvPr>
        </p:nvSpPr>
        <p:spPr>
          <a:xfrm>
            <a:off x="6088944" y="1387804"/>
            <a:ext cx="2539203" cy="22907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5" name="Google Shape;185;p11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186" name="Google Shape;186;p11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1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 showMasterSp="0">
  <p:cSld name="Title and Images">
    <p:bg>
      <p:bgPr>
        <a:gradFill>
          <a:gsLst>
            <a:gs pos="0">
              <a:srgbClr val="55124F"/>
            </a:gs>
            <a:gs pos="100000">
              <a:srgbClr val="BD2B5B"/>
            </a:gs>
          </a:gsLst>
          <a:lin ang="3360000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/>
          <p:nvPr/>
        </p:nvSpPr>
        <p:spPr>
          <a:xfrm>
            <a:off x="-14412" y="-2371"/>
            <a:ext cx="9155857" cy="5157728"/>
          </a:xfrm>
          <a:prstGeom prst="rect">
            <a:avLst/>
          </a:prstGeom>
          <a:gradFill>
            <a:gsLst>
              <a:gs pos="0">
                <a:srgbClr val="FA0032"/>
              </a:gs>
              <a:gs pos="44053">
                <a:srgbClr val="55294D"/>
              </a:gs>
              <a:gs pos="90749">
                <a:srgbClr val="531157"/>
              </a:gs>
              <a:gs pos="100000">
                <a:srgbClr val="531157"/>
              </a:gs>
            </a:gsLst>
            <a:lin ang="156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0" name="Google Shape;190;p12"/>
          <p:cNvSpPr/>
          <p:nvPr/>
        </p:nvSpPr>
        <p:spPr>
          <a:xfrm>
            <a:off x="4692755" y="-14228"/>
            <a:ext cx="4451060" cy="517907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824">
                <a:srgbClr val="000000">
                  <a:alpha val="0"/>
                </a:srgbClr>
              </a:gs>
              <a:gs pos="100000">
                <a:srgbClr val="000000">
                  <a:alpha val="54901"/>
                </a:srgbClr>
              </a:gs>
            </a:gsLst>
            <a:lin ang="2046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-2555" y="14228"/>
            <a:ext cx="4451060" cy="51419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921">
                <a:srgbClr val="000000">
                  <a:alpha val="0"/>
                </a:srgbClr>
              </a:gs>
              <a:gs pos="100000">
                <a:srgbClr val="000000">
                  <a:alpha val="54901"/>
                </a:srgbClr>
              </a:gs>
            </a:gsLst>
            <a:lin ang="97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2" name="Google Shape;192;p12"/>
          <p:cNvSpPr/>
          <p:nvPr/>
        </p:nvSpPr>
        <p:spPr>
          <a:xfrm rot="-5400000">
            <a:off x="4725635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8CC7CE">
                  <a:alpha val="18823"/>
                </a:srgbClr>
              </a:gs>
              <a:gs pos="5286">
                <a:srgbClr val="8CC7CE">
                  <a:alpha val="18823"/>
                </a:srgbClr>
              </a:gs>
              <a:gs pos="71366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4636119" y="38100"/>
            <a:ext cx="4469780" cy="3884341"/>
          </a:xfrm>
          <a:custGeom>
            <a:rect b="b" l="l" r="r" t="t"/>
            <a:pathLst>
              <a:path extrusionOk="0"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>
            <a:gsLst>
              <a:gs pos="0">
                <a:srgbClr val="FFFFFF">
                  <a:alpha val="7843"/>
                </a:srgbClr>
              </a:gs>
              <a:gs pos="73568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4" name="Google Shape;194;p12"/>
          <p:cNvSpPr/>
          <p:nvPr/>
        </p:nvSpPr>
        <p:spPr>
          <a:xfrm rot="-5400000">
            <a:off x="4744606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531157">
                  <a:alpha val="64705"/>
                </a:srgbClr>
              </a:gs>
              <a:gs pos="2643">
                <a:srgbClr val="531157">
                  <a:alpha val="64705"/>
                </a:srgbClr>
              </a:gs>
              <a:gs pos="73568">
                <a:srgbClr val="871E8F">
                  <a:alpha val="0"/>
                </a:srgbClr>
              </a:gs>
              <a:gs pos="100000">
                <a:srgbClr val="871E8F">
                  <a:alpha val="0"/>
                </a:srgbClr>
              </a:gs>
            </a:gsLst>
            <a:lin ang="10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5" name="Google Shape;195;p12"/>
          <p:cNvSpPr/>
          <p:nvPr/>
        </p:nvSpPr>
        <p:spPr>
          <a:xfrm rot="5400000">
            <a:off x="1955108" y="-1983591"/>
            <a:ext cx="5169963" cy="9108091"/>
          </a:xfrm>
          <a:custGeom>
            <a:rect b="b" l="l" r="r" t="t"/>
            <a:pathLst>
              <a:path extrusionOk="0"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>
            <a:gsLst>
              <a:gs pos="0">
                <a:srgbClr val="FA0032">
                  <a:alpha val="33725"/>
                </a:srgbClr>
              </a:gs>
              <a:gs pos="7930">
                <a:srgbClr val="FA0032">
                  <a:alpha val="33725"/>
                </a:srgbClr>
              </a:gs>
              <a:gs pos="45374">
                <a:srgbClr val="FA0032">
                  <a:alpha val="4705"/>
                </a:srgbClr>
              </a:gs>
              <a:gs pos="100000">
                <a:srgbClr val="FA0032">
                  <a:alpha val="4705"/>
                </a:srgbClr>
              </a:gs>
            </a:gsLst>
            <a:lin ang="3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6" name="Google Shape;196;p12"/>
          <p:cNvSpPr/>
          <p:nvPr/>
        </p:nvSpPr>
        <p:spPr>
          <a:xfrm rot="5400000">
            <a:off x="974448" y="-972261"/>
            <a:ext cx="5160099" cy="7114107"/>
          </a:xfrm>
          <a:custGeom>
            <a:rect b="b" l="l" r="r" t="t"/>
            <a:pathLst>
              <a:path extrusionOk="0"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>
            <a:gsLst>
              <a:gs pos="0">
                <a:srgbClr val="FA0032">
                  <a:alpha val="0"/>
                </a:srgbClr>
              </a:gs>
              <a:gs pos="7930">
                <a:srgbClr val="FA0032">
                  <a:alpha val="0"/>
                </a:srgbClr>
              </a:gs>
              <a:gs pos="56828">
                <a:srgbClr val="FA0032">
                  <a:alpha val="7843"/>
                </a:srgbClr>
              </a:gs>
              <a:gs pos="100000">
                <a:srgbClr val="FA0032">
                  <a:alpha val="7843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7" name="Google Shape;197;p12"/>
          <p:cNvSpPr/>
          <p:nvPr/>
        </p:nvSpPr>
        <p:spPr>
          <a:xfrm rot="5400000">
            <a:off x="1069860" y="488982"/>
            <a:ext cx="4154797" cy="5083097"/>
          </a:xfrm>
          <a:custGeom>
            <a:rect b="b" l="l" r="r" t="t"/>
            <a:pathLst>
              <a:path extrusionOk="0"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>
            <a:gsLst>
              <a:gs pos="0">
                <a:srgbClr val="531157">
                  <a:alpha val="35686"/>
                </a:srgbClr>
              </a:gs>
              <a:gs pos="7930">
                <a:srgbClr val="531157">
                  <a:alpha val="35686"/>
                </a:srgbClr>
              </a:gs>
              <a:gs pos="56828">
                <a:srgbClr val="531157">
                  <a:alpha val="0"/>
                </a:srgbClr>
              </a:gs>
              <a:gs pos="100000">
                <a:srgbClr val="531157">
                  <a:alpha val="0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4522294" y="4703"/>
            <a:ext cx="2494159" cy="2025625"/>
          </a:xfrm>
          <a:custGeom>
            <a:rect b="b" l="l" r="r" t="t"/>
            <a:pathLst>
              <a:path extrusionOk="0" h="2025626" w="2494160">
                <a:moveTo>
                  <a:pt x="0" y="9525"/>
                </a:moveTo>
                <a:lnTo>
                  <a:pt x="142085" y="0"/>
                </a:lnTo>
                <a:lnTo>
                  <a:pt x="2494159" y="2025626"/>
                </a:lnTo>
                <a:close/>
              </a:path>
            </a:pathLst>
          </a:custGeom>
          <a:solidFill>
            <a:srgbClr val="803E74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-12238" y="-14228"/>
            <a:ext cx="7199675" cy="4069269"/>
          </a:xfrm>
          <a:custGeom>
            <a:rect b="b" l="l" r="r" t="t"/>
            <a:pathLst>
              <a:path extrusionOk="0"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rgbClr val="D8D8D8">
              <a:alpha val="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16415" y="2803116"/>
            <a:ext cx="2864614" cy="777651"/>
          </a:xfrm>
          <a:custGeom>
            <a:rect b="b" l="l" r="r" t="t"/>
            <a:pathLst>
              <a:path extrusionOk="0"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rgbClr val="D8D8D8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-12040" y="2871728"/>
            <a:ext cx="2248058" cy="2264657"/>
          </a:xfrm>
          <a:custGeom>
            <a:rect b="b" l="l" r="r" t="t"/>
            <a:pathLst>
              <a:path extrusionOk="0"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>
            <a:gsLst>
              <a:gs pos="0">
                <a:srgbClr val="300B33">
                  <a:alpha val="0"/>
                </a:srgbClr>
              </a:gs>
              <a:gs pos="54626">
                <a:srgbClr val="300B33">
                  <a:alpha val="0"/>
                </a:srgbClr>
              </a:gs>
              <a:gs pos="100000">
                <a:srgbClr val="300B33">
                  <a:alpha val="62745"/>
                </a:srgbClr>
              </a:gs>
            </a:gsLst>
            <a:lin ang="150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2805027" y="3656651"/>
            <a:ext cx="2219720" cy="1470367"/>
          </a:xfrm>
          <a:custGeom>
            <a:rect b="b" l="l" r="r" t="t"/>
            <a:pathLst>
              <a:path extrusionOk="0"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>
            <a:gsLst>
              <a:gs pos="0">
                <a:srgbClr val="804531">
                  <a:alpha val="0"/>
                </a:srgbClr>
              </a:gs>
              <a:gs pos="22026">
                <a:srgbClr val="804531">
                  <a:alpha val="0"/>
                </a:srgbClr>
              </a:gs>
              <a:gs pos="95595">
                <a:srgbClr val="804531">
                  <a:alpha val="36862"/>
                </a:srgbClr>
              </a:gs>
              <a:gs pos="100000">
                <a:srgbClr val="804531">
                  <a:alpha val="36862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1230556" y="3457456"/>
            <a:ext cx="1603045" cy="1669444"/>
          </a:xfrm>
          <a:custGeom>
            <a:rect b="b" l="l" r="r" t="t"/>
            <a:pathLst>
              <a:path extrusionOk="0"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>
            <a:gsLst>
              <a:gs pos="0">
                <a:srgbClr val="5E2036">
                  <a:alpha val="0"/>
                </a:srgbClr>
              </a:gs>
              <a:gs pos="22026">
                <a:srgbClr val="5E2036">
                  <a:alpha val="0"/>
                </a:srgbClr>
              </a:gs>
              <a:gs pos="95595">
                <a:srgbClr val="5E2036">
                  <a:alpha val="78823"/>
                </a:srgbClr>
              </a:gs>
              <a:gs pos="100000">
                <a:srgbClr val="5E2036">
                  <a:alpha val="78823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04" name="Google Shape;204;p12"/>
          <p:cNvSpPr txBox="1"/>
          <p:nvPr>
            <p:ph type="title"/>
          </p:nvPr>
        </p:nvSpPr>
        <p:spPr>
          <a:xfrm>
            <a:off x="294036" y="3076811"/>
            <a:ext cx="3177648" cy="9502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aleway SemiBold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2"/>
          <p:cNvSpPr/>
          <p:nvPr>
            <p:ph idx="2" type="pic"/>
          </p:nvPr>
        </p:nvSpPr>
        <p:spPr>
          <a:xfrm>
            <a:off x="1599370" y="-4900"/>
            <a:ext cx="4133336" cy="342461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6" name="Google Shape;206;p12"/>
          <p:cNvSpPr/>
          <p:nvPr>
            <p:ph idx="3" type="pic"/>
          </p:nvPr>
        </p:nvSpPr>
        <p:spPr>
          <a:xfrm>
            <a:off x="2852876" y="4663"/>
            <a:ext cx="4731524" cy="517677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7" name="Google Shape;207;p12"/>
          <p:cNvSpPr/>
          <p:nvPr>
            <p:ph idx="4" type="pic"/>
          </p:nvPr>
        </p:nvSpPr>
        <p:spPr>
          <a:xfrm>
            <a:off x="5887932" y="-23990"/>
            <a:ext cx="3274880" cy="35479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8" name="Google Shape;208;p12"/>
          <p:cNvSpPr/>
          <p:nvPr>
            <p:ph idx="5" type="pic"/>
          </p:nvPr>
        </p:nvSpPr>
        <p:spPr>
          <a:xfrm>
            <a:off x="2890976" y="1920077"/>
            <a:ext cx="6253419" cy="3251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9" name="Google Shape;209;p12"/>
          <p:cNvSpPr txBox="1"/>
          <p:nvPr/>
        </p:nvSpPr>
        <p:spPr>
          <a:xfrm>
            <a:off x="6123448" y="477123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rPr>
              <a:t>&lt;#&gt;</a:t>
            </a:r>
            <a:endParaRPr b="0" i="0" sz="600" u="none" cap="none" strike="noStrike">
              <a:solidFill>
                <a:srgbClr val="BFBFB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10" name="Google Shape;210;p12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211" name="Google Shape;211;p12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2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57" name="Google Shape;57;p3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title"/>
          </p:nvPr>
        </p:nvSpPr>
        <p:spPr>
          <a:xfrm>
            <a:off x="885825" y="196645"/>
            <a:ext cx="7381874" cy="9996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idx="1" type="body"/>
          </p:nvPr>
        </p:nvSpPr>
        <p:spPr>
          <a:xfrm>
            <a:off x="885825" y="1408593"/>
            <a:ext cx="7381874" cy="3084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342900" lvl="0" marL="457200" algn="l">
              <a:spcBef>
                <a:spcPts val="1200"/>
              </a:spcBef>
              <a:spcAft>
                <a:spcPts val="0"/>
              </a:spcAft>
              <a:buSzPts val="1800"/>
              <a:buChar char="✧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63" name="Google Shape;63;p4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/>
          <p:nvPr/>
        </p:nvSpPr>
        <p:spPr>
          <a:xfrm>
            <a:off x="4676775" y="0"/>
            <a:ext cx="4469780" cy="3884341"/>
          </a:xfrm>
          <a:custGeom>
            <a:rect b="b" l="l" r="r" t="t"/>
            <a:pathLst>
              <a:path extrusionOk="0"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>
            <a:gsLst>
              <a:gs pos="0">
                <a:srgbClr val="FFFFFF">
                  <a:alpha val="7843"/>
                </a:srgbClr>
              </a:gs>
              <a:gs pos="73568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-14412" y="-2371"/>
            <a:ext cx="9155857" cy="5157728"/>
          </a:xfrm>
          <a:prstGeom prst="rect">
            <a:avLst/>
          </a:prstGeom>
          <a:gradFill>
            <a:gsLst>
              <a:gs pos="0">
                <a:srgbClr val="FA0032"/>
              </a:gs>
              <a:gs pos="44053">
                <a:srgbClr val="55294D"/>
              </a:gs>
              <a:gs pos="90749">
                <a:srgbClr val="531157"/>
              </a:gs>
              <a:gs pos="100000">
                <a:srgbClr val="531157"/>
              </a:gs>
            </a:gsLst>
            <a:lin ang="156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68" name="Google Shape;68;p5"/>
          <p:cNvSpPr/>
          <p:nvPr/>
        </p:nvSpPr>
        <p:spPr>
          <a:xfrm rot="-5400000">
            <a:off x="4725635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8CC7CE">
                  <a:alpha val="18823"/>
                </a:srgbClr>
              </a:gs>
              <a:gs pos="5286">
                <a:srgbClr val="8CC7CE">
                  <a:alpha val="18823"/>
                </a:srgbClr>
              </a:gs>
              <a:gs pos="71366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4636119" y="38100"/>
            <a:ext cx="4469780" cy="3884341"/>
          </a:xfrm>
          <a:custGeom>
            <a:rect b="b" l="l" r="r" t="t"/>
            <a:pathLst>
              <a:path extrusionOk="0"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>
            <a:gsLst>
              <a:gs pos="0">
                <a:srgbClr val="FFFFFF">
                  <a:alpha val="7843"/>
                </a:srgbClr>
              </a:gs>
              <a:gs pos="73568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0" name="Google Shape;70;p5"/>
          <p:cNvSpPr/>
          <p:nvPr/>
        </p:nvSpPr>
        <p:spPr>
          <a:xfrm rot="-5400000">
            <a:off x="4744606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531157">
                  <a:alpha val="64705"/>
                </a:srgbClr>
              </a:gs>
              <a:gs pos="2643">
                <a:srgbClr val="531157">
                  <a:alpha val="64705"/>
                </a:srgbClr>
              </a:gs>
              <a:gs pos="73568">
                <a:srgbClr val="871E8F">
                  <a:alpha val="0"/>
                </a:srgbClr>
              </a:gs>
              <a:gs pos="100000">
                <a:srgbClr val="871E8F">
                  <a:alpha val="0"/>
                </a:srgbClr>
              </a:gs>
            </a:gsLst>
            <a:lin ang="10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1" name="Google Shape;71;p5"/>
          <p:cNvSpPr/>
          <p:nvPr/>
        </p:nvSpPr>
        <p:spPr>
          <a:xfrm rot="5400000">
            <a:off x="1955108" y="-1983591"/>
            <a:ext cx="5169963" cy="9108091"/>
          </a:xfrm>
          <a:custGeom>
            <a:rect b="b" l="l" r="r" t="t"/>
            <a:pathLst>
              <a:path extrusionOk="0"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>
            <a:gsLst>
              <a:gs pos="0">
                <a:srgbClr val="FA0032">
                  <a:alpha val="33725"/>
                </a:srgbClr>
              </a:gs>
              <a:gs pos="7930">
                <a:srgbClr val="FA0032">
                  <a:alpha val="33725"/>
                </a:srgbClr>
              </a:gs>
              <a:gs pos="45374">
                <a:srgbClr val="FA0032">
                  <a:alpha val="4705"/>
                </a:srgbClr>
              </a:gs>
              <a:gs pos="100000">
                <a:srgbClr val="FA0032">
                  <a:alpha val="4705"/>
                </a:srgbClr>
              </a:gs>
            </a:gsLst>
            <a:lin ang="3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2" name="Google Shape;72;p5"/>
          <p:cNvSpPr/>
          <p:nvPr/>
        </p:nvSpPr>
        <p:spPr>
          <a:xfrm rot="5400000">
            <a:off x="974448" y="-972261"/>
            <a:ext cx="5160099" cy="7114107"/>
          </a:xfrm>
          <a:custGeom>
            <a:rect b="b" l="l" r="r" t="t"/>
            <a:pathLst>
              <a:path extrusionOk="0"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>
            <a:gsLst>
              <a:gs pos="0">
                <a:srgbClr val="FA0032">
                  <a:alpha val="0"/>
                </a:srgbClr>
              </a:gs>
              <a:gs pos="7930">
                <a:srgbClr val="FA0032">
                  <a:alpha val="0"/>
                </a:srgbClr>
              </a:gs>
              <a:gs pos="56828">
                <a:srgbClr val="FA0032">
                  <a:alpha val="7843"/>
                </a:srgbClr>
              </a:gs>
              <a:gs pos="100000">
                <a:srgbClr val="FA0032">
                  <a:alpha val="7843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3" name="Google Shape;73;p5"/>
          <p:cNvSpPr/>
          <p:nvPr/>
        </p:nvSpPr>
        <p:spPr>
          <a:xfrm rot="5400000">
            <a:off x="1069860" y="488982"/>
            <a:ext cx="4154797" cy="5083097"/>
          </a:xfrm>
          <a:custGeom>
            <a:rect b="b" l="l" r="r" t="t"/>
            <a:pathLst>
              <a:path extrusionOk="0"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>
            <a:gsLst>
              <a:gs pos="0">
                <a:srgbClr val="531157">
                  <a:alpha val="35686"/>
                </a:srgbClr>
              </a:gs>
              <a:gs pos="7930">
                <a:srgbClr val="531157">
                  <a:alpha val="35686"/>
                </a:srgbClr>
              </a:gs>
              <a:gs pos="56828">
                <a:srgbClr val="531157">
                  <a:alpha val="0"/>
                </a:srgbClr>
              </a:gs>
              <a:gs pos="100000">
                <a:srgbClr val="531157">
                  <a:alpha val="0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4" name="Google Shape;74;p5"/>
          <p:cNvSpPr/>
          <p:nvPr/>
        </p:nvSpPr>
        <p:spPr>
          <a:xfrm>
            <a:off x="4522294" y="4703"/>
            <a:ext cx="2494159" cy="2025625"/>
          </a:xfrm>
          <a:custGeom>
            <a:rect b="b" l="l" r="r" t="t"/>
            <a:pathLst>
              <a:path extrusionOk="0" h="2025626" w="2494160">
                <a:moveTo>
                  <a:pt x="0" y="9525"/>
                </a:moveTo>
                <a:lnTo>
                  <a:pt x="142085" y="0"/>
                </a:lnTo>
                <a:lnTo>
                  <a:pt x="2494159" y="2025626"/>
                </a:lnTo>
                <a:close/>
              </a:path>
            </a:pathLst>
          </a:custGeom>
          <a:solidFill>
            <a:srgbClr val="803E74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5" name="Google Shape;75;p5"/>
          <p:cNvSpPr/>
          <p:nvPr/>
        </p:nvSpPr>
        <p:spPr>
          <a:xfrm>
            <a:off x="-12238" y="-14228"/>
            <a:ext cx="7199675" cy="4069269"/>
          </a:xfrm>
          <a:custGeom>
            <a:rect b="b" l="l" r="r" t="t"/>
            <a:pathLst>
              <a:path extrusionOk="0"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rgbClr val="D8D8D8">
              <a:alpha val="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6" name="Google Shape;76;p5"/>
          <p:cNvSpPr/>
          <p:nvPr/>
        </p:nvSpPr>
        <p:spPr>
          <a:xfrm>
            <a:off x="16415" y="2803116"/>
            <a:ext cx="2864614" cy="777651"/>
          </a:xfrm>
          <a:custGeom>
            <a:rect b="b" l="l" r="r" t="t"/>
            <a:pathLst>
              <a:path extrusionOk="0"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rgbClr val="D8D8D8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7" name="Google Shape;77;p5"/>
          <p:cNvSpPr/>
          <p:nvPr/>
        </p:nvSpPr>
        <p:spPr>
          <a:xfrm>
            <a:off x="-12040" y="2871728"/>
            <a:ext cx="2248058" cy="2264657"/>
          </a:xfrm>
          <a:custGeom>
            <a:rect b="b" l="l" r="r" t="t"/>
            <a:pathLst>
              <a:path extrusionOk="0"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>
            <a:gsLst>
              <a:gs pos="0">
                <a:srgbClr val="300B33">
                  <a:alpha val="0"/>
                </a:srgbClr>
              </a:gs>
              <a:gs pos="54626">
                <a:srgbClr val="300B33">
                  <a:alpha val="0"/>
                </a:srgbClr>
              </a:gs>
              <a:gs pos="100000">
                <a:srgbClr val="300B33">
                  <a:alpha val="62745"/>
                </a:srgbClr>
              </a:gs>
            </a:gsLst>
            <a:lin ang="150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664194" y="-95250"/>
            <a:ext cx="7806548" cy="5340323"/>
          </a:xfrm>
          <a:prstGeom prst="ellipse">
            <a:avLst/>
          </a:prstGeom>
          <a:gradFill>
            <a:gsLst>
              <a:gs pos="0">
                <a:srgbClr val="FA0032">
                  <a:alpha val="53725"/>
                </a:srgbClr>
              </a:gs>
              <a:gs pos="61233">
                <a:srgbClr val="FA0032">
                  <a:alpha val="0"/>
                </a:srgbClr>
              </a:gs>
              <a:gs pos="100000">
                <a:srgbClr val="FA003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2805027" y="3656651"/>
            <a:ext cx="2219720" cy="1470367"/>
          </a:xfrm>
          <a:custGeom>
            <a:rect b="b" l="l" r="r" t="t"/>
            <a:pathLst>
              <a:path extrusionOk="0"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>
            <a:gsLst>
              <a:gs pos="0">
                <a:srgbClr val="804531">
                  <a:alpha val="0"/>
                </a:srgbClr>
              </a:gs>
              <a:gs pos="22026">
                <a:srgbClr val="804531">
                  <a:alpha val="0"/>
                </a:srgbClr>
              </a:gs>
              <a:gs pos="95595">
                <a:srgbClr val="804531">
                  <a:alpha val="36862"/>
                </a:srgbClr>
              </a:gs>
              <a:gs pos="100000">
                <a:srgbClr val="804531">
                  <a:alpha val="36862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1230556" y="3457456"/>
            <a:ext cx="1603045" cy="1669444"/>
          </a:xfrm>
          <a:custGeom>
            <a:rect b="b" l="l" r="r" t="t"/>
            <a:pathLst>
              <a:path extrusionOk="0"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>
            <a:gsLst>
              <a:gs pos="0">
                <a:srgbClr val="5E2036">
                  <a:alpha val="0"/>
                </a:srgbClr>
              </a:gs>
              <a:gs pos="22026">
                <a:srgbClr val="5E2036">
                  <a:alpha val="0"/>
                </a:srgbClr>
              </a:gs>
              <a:gs pos="95595">
                <a:srgbClr val="5E2036">
                  <a:alpha val="78823"/>
                </a:srgbClr>
              </a:gs>
              <a:gs pos="100000">
                <a:srgbClr val="5E2036">
                  <a:alpha val="78823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-19415" y="-19050"/>
            <a:ext cx="9166837" cy="5171436"/>
          </a:xfrm>
          <a:custGeom>
            <a:rect b="b" l="l" r="r" t="t"/>
            <a:pathLst>
              <a:path extrusionOk="0" h="5171437" w="9166838">
                <a:moveTo>
                  <a:pt x="9166507" y="0"/>
                </a:moveTo>
                <a:lnTo>
                  <a:pt x="9166837" y="5171437"/>
                </a:lnTo>
                <a:lnTo>
                  <a:pt x="6265686" y="3925654"/>
                </a:lnTo>
                <a:lnTo>
                  <a:pt x="2957551" y="4292847"/>
                </a:lnTo>
                <a:lnTo>
                  <a:pt x="0" y="2435028"/>
                </a:lnTo>
                <a:lnTo>
                  <a:pt x="365" y="1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2" name="Google Shape;82;p5"/>
          <p:cNvSpPr/>
          <p:nvPr/>
        </p:nvSpPr>
        <p:spPr>
          <a:xfrm flipH="1" rot="10800000">
            <a:off x="7916707" y="-6287"/>
            <a:ext cx="1208210" cy="815323"/>
          </a:xfrm>
          <a:custGeom>
            <a:rect b="b" l="l" r="r" t="t"/>
            <a:pathLst>
              <a:path extrusionOk="0" h="2036181" w="3012445">
                <a:moveTo>
                  <a:pt x="2093407" y="1402582"/>
                </a:moveTo>
                <a:lnTo>
                  <a:pt x="3004038" y="0"/>
                </a:lnTo>
                <a:lnTo>
                  <a:pt x="3012445" y="2036181"/>
                </a:lnTo>
                <a:lnTo>
                  <a:pt x="0" y="2020137"/>
                </a:lnTo>
                <a:close/>
              </a:path>
            </a:pathLst>
          </a:custGeom>
          <a:gradFill>
            <a:gsLst>
              <a:gs pos="0">
                <a:srgbClr val="FA0032"/>
              </a:gs>
              <a:gs pos="44053">
                <a:srgbClr val="55294D"/>
              </a:gs>
              <a:gs pos="90749">
                <a:srgbClr val="531157"/>
              </a:gs>
              <a:gs pos="100000">
                <a:srgbClr val="531157"/>
              </a:gs>
            </a:gsLst>
            <a:lin ang="156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3" name="Google Shape;83;p5"/>
          <p:cNvSpPr/>
          <p:nvPr/>
        </p:nvSpPr>
        <p:spPr>
          <a:xfrm flipH="1" rot="10800000">
            <a:off x="8419509" y="-10467"/>
            <a:ext cx="694011" cy="257548"/>
          </a:xfrm>
          <a:custGeom>
            <a:rect b="b" l="l" r="r" t="t"/>
            <a:pathLst>
              <a:path extrusionOk="0" h="352251" w="949205">
                <a:moveTo>
                  <a:pt x="460141" y="0"/>
                </a:moveTo>
                <a:lnTo>
                  <a:pt x="949205" y="331317"/>
                </a:lnTo>
                <a:lnTo>
                  <a:pt x="656128" y="352251"/>
                </a:lnTo>
                <a:lnTo>
                  <a:pt x="0" y="343842"/>
                </a:lnTo>
                <a:close/>
              </a:path>
            </a:pathLst>
          </a:custGeom>
          <a:gradFill>
            <a:gsLst>
              <a:gs pos="0">
                <a:srgbClr val="803E74">
                  <a:alpha val="0"/>
                </a:srgbClr>
              </a:gs>
              <a:gs pos="100000">
                <a:srgbClr val="AB549B">
                  <a:alpha val="86666"/>
                </a:srgbClr>
              </a:gs>
            </a:gsLst>
            <a:lin ang="93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4" name="Google Shape;84;p5"/>
          <p:cNvSpPr/>
          <p:nvPr/>
        </p:nvSpPr>
        <p:spPr>
          <a:xfrm flipH="1" rot="10800000">
            <a:off x="7909314" y="-621"/>
            <a:ext cx="1216332" cy="817050"/>
          </a:xfrm>
          <a:custGeom>
            <a:rect b="b" l="l" r="r" t="t"/>
            <a:pathLst>
              <a:path extrusionOk="0" h="1597177" w="2377699">
                <a:moveTo>
                  <a:pt x="1605735" y="1035825"/>
                </a:moveTo>
                <a:lnTo>
                  <a:pt x="2377699" y="0"/>
                </a:lnTo>
                <a:lnTo>
                  <a:pt x="1658985" y="1115553"/>
                </a:lnTo>
                <a:lnTo>
                  <a:pt x="0" y="15971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5" name="Google Shape;85;p5"/>
          <p:cNvSpPr/>
          <p:nvPr/>
        </p:nvSpPr>
        <p:spPr>
          <a:xfrm flipH="1" rot="10800000">
            <a:off x="7343774" y="-19367"/>
            <a:ext cx="1841145" cy="874247"/>
          </a:xfrm>
          <a:custGeom>
            <a:rect b="b" l="l" r="r" t="t"/>
            <a:pathLst>
              <a:path extrusionOk="0" h="1423138" w="2997095">
                <a:moveTo>
                  <a:pt x="2030737" y="693397"/>
                </a:moveTo>
                <a:lnTo>
                  <a:pt x="2997095" y="0"/>
                </a:lnTo>
                <a:lnTo>
                  <a:pt x="2345385" y="904924"/>
                </a:lnTo>
                <a:lnTo>
                  <a:pt x="749353" y="1413652"/>
                </a:lnTo>
                <a:lnTo>
                  <a:pt x="0" y="1423138"/>
                </a:lnTo>
                <a:lnTo>
                  <a:pt x="1504418" y="533996"/>
                </a:lnTo>
                <a:close/>
              </a:path>
            </a:pathLst>
          </a:custGeom>
          <a:gradFill>
            <a:gsLst>
              <a:gs pos="0">
                <a:srgbClr val="DF2271">
                  <a:alpha val="4705"/>
                </a:srgbClr>
              </a:gs>
              <a:gs pos="14977">
                <a:srgbClr val="DF2271">
                  <a:alpha val="4705"/>
                </a:srgbClr>
              </a:gs>
              <a:gs pos="90749">
                <a:srgbClr val="FFF5F7">
                  <a:alpha val="42745"/>
                </a:srgbClr>
              </a:gs>
              <a:gs pos="100000">
                <a:srgbClr val="FFF5F7">
                  <a:alpha val="42745"/>
                </a:srgbClr>
              </a:gs>
            </a:gsLst>
            <a:lin ang="148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6" name="Google Shape;86;p5"/>
          <p:cNvSpPr/>
          <p:nvPr/>
        </p:nvSpPr>
        <p:spPr>
          <a:xfrm flipH="1" rot="10800000">
            <a:off x="7354024" y="-13962"/>
            <a:ext cx="886446" cy="502962"/>
          </a:xfrm>
          <a:custGeom>
            <a:rect b="b" l="l" r="r" t="t"/>
            <a:pathLst>
              <a:path extrusionOk="0" h="502963" w="886447">
                <a:moveTo>
                  <a:pt x="0" y="489305"/>
                </a:moveTo>
                <a:lnTo>
                  <a:pt x="605527" y="502963"/>
                </a:lnTo>
                <a:lnTo>
                  <a:pt x="886447" y="372104"/>
                </a:lnTo>
                <a:lnTo>
                  <a:pt x="870546" y="0"/>
                </a:lnTo>
                <a:lnTo>
                  <a:pt x="547222" y="186052"/>
                </a:lnTo>
                <a:close/>
              </a:path>
            </a:pathLst>
          </a:custGeom>
          <a:gradFill>
            <a:gsLst>
              <a:gs pos="0">
                <a:srgbClr val="C6265E">
                  <a:alpha val="21960"/>
                </a:srgbClr>
              </a:gs>
              <a:gs pos="14977">
                <a:srgbClr val="C6265E">
                  <a:alpha val="21960"/>
                </a:srgbClr>
              </a:gs>
              <a:gs pos="90749">
                <a:srgbClr val="BD3B70">
                  <a:alpha val="0"/>
                </a:srgbClr>
              </a:gs>
              <a:gs pos="100000">
                <a:srgbClr val="BD3B70">
                  <a:alpha val="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7" name="Google Shape;87;p5"/>
          <p:cNvSpPr/>
          <p:nvPr/>
        </p:nvSpPr>
        <p:spPr>
          <a:xfrm flipH="1" rot="10800000">
            <a:off x="8221546" y="117385"/>
            <a:ext cx="504087" cy="372103"/>
          </a:xfrm>
          <a:custGeom>
            <a:rect b="b" l="l" r="r" t="t"/>
            <a:pathLst>
              <a:path extrusionOk="0" h="605726" w="820575">
                <a:moveTo>
                  <a:pt x="0" y="0"/>
                </a:moveTo>
                <a:lnTo>
                  <a:pt x="25885" y="605726"/>
                </a:lnTo>
                <a:cubicBezTo>
                  <a:pt x="293358" y="523369"/>
                  <a:pt x="570357" y="462265"/>
                  <a:pt x="820575" y="374594"/>
                </a:cubicBezTo>
                <a:lnTo>
                  <a:pt x="553101" y="167372"/>
                </a:lnTo>
                <a:close/>
              </a:path>
            </a:pathLst>
          </a:custGeom>
          <a:gradFill>
            <a:gsLst>
              <a:gs pos="0">
                <a:srgbClr val="DF2271">
                  <a:alpha val="29803"/>
                </a:srgbClr>
              </a:gs>
              <a:gs pos="14977">
                <a:srgbClr val="DF2271">
                  <a:alpha val="29803"/>
                </a:srgbClr>
              </a:gs>
              <a:gs pos="73128">
                <a:srgbClr val="96154B">
                  <a:alpha val="12941"/>
                </a:srgbClr>
              </a:gs>
              <a:gs pos="100000">
                <a:srgbClr val="96154B">
                  <a:alpha val="12941"/>
                </a:srgbClr>
              </a:gs>
            </a:gsLst>
            <a:lin ang="4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6120892" y="477123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rPr>
              <a:t>&lt;#&gt;</a:t>
            </a:r>
            <a:endParaRPr b="0" i="0" sz="600" u="none" cap="none" strike="noStrike">
              <a:solidFill>
                <a:srgbClr val="BFBFB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89" name="Google Shape;89;p5"/>
          <p:cNvSpPr txBox="1"/>
          <p:nvPr>
            <p:ph type="title"/>
          </p:nvPr>
        </p:nvSpPr>
        <p:spPr>
          <a:xfrm>
            <a:off x="1448199" y="1935562"/>
            <a:ext cx="6813154" cy="558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Raleway"/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1449118" y="1353859"/>
            <a:ext cx="6812235" cy="5118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936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i="0" sz="1800">
                <a:solidFill>
                  <a:schemeClr val="accent1"/>
                </a:solidFill>
                <a:latin typeface="Jura Medium"/>
                <a:ea typeface="Jura Medium"/>
                <a:cs typeface="Jura Medium"/>
                <a:sym typeface="Jura Medium"/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91" name="Google Shape;91;p5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92" name="Google Shape;92;p5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885825" y="196645"/>
            <a:ext cx="7381874" cy="9996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"/>
          <p:cNvSpPr txBox="1"/>
          <p:nvPr>
            <p:ph idx="1" type="body"/>
          </p:nvPr>
        </p:nvSpPr>
        <p:spPr>
          <a:xfrm>
            <a:off x="885825" y="1381125"/>
            <a:ext cx="3586111" cy="287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342900" lvl="0" marL="457200" algn="l">
              <a:spcBef>
                <a:spcPts val="1200"/>
              </a:spcBef>
              <a:spcAft>
                <a:spcPts val="0"/>
              </a:spcAft>
              <a:buSzPts val="1800"/>
              <a:buChar char="✧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idx="2" type="body"/>
          </p:nvPr>
        </p:nvSpPr>
        <p:spPr>
          <a:xfrm>
            <a:off x="4675243" y="1381125"/>
            <a:ext cx="3586111" cy="287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342900" lvl="0" marL="457200" algn="l">
              <a:spcBef>
                <a:spcPts val="1200"/>
              </a:spcBef>
              <a:spcAft>
                <a:spcPts val="0"/>
              </a:spcAft>
              <a:buSzPts val="1800"/>
              <a:buChar char="✧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99" name="Google Shape;99;p6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885825" y="196645"/>
            <a:ext cx="7381874" cy="9996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885825" y="1387285"/>
            <a:ext cx="3586112" cy="5406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936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800"/>
              <a:buNone/>
              <a:defRPr b="0" i="0" sz="1800" cap="none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>
                <a:latin typeface="Jura"/>
                <a:ea typeface="Jura"/>
                <a:cs typeface="Jura"/>
                <a:sym typeface="Jura"/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>
                <a:latin typeface="Jura"/>
                <a:ea typeface="Jura"/>
                <a:cs typeface="Jura"/>
                <a:sym typeface="Jura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2" type="body"/>
          </p:nvPr>
        </p:nvSpPr>
        <p:spPr>
          <a:xfrm>
            <a:off x="885825" y="1999637"/>
            <a:ext cx="3586111" cy="238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342900" lvl="0" marL="457200" algn="l">
              <a:spcBef>
                <a:spcPts val="1200"/>
              </a:spcBef>
              <a:spcAft>
                <a:spcPts val="0"/>
              </a:spcAft>
              <a:buSzPts val="1800"/>
              <a:buChar char="✧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105" name="Google Shape;105;p7"/>
          <p:cNvSpPr txBox="1"/>
          <p:nvPr>
            <p:ph idx="3" type="body"/>
          </p:nvPr>
        </p:nvSpPr>
        <p:spPr>
          <a:xfrm>
            <a:off x="4678517" y="1387285"/>
            <a:ext cx="3582834" cy="5406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936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800"/>
              <a:buNone/>
              <a:defRPr b="0" i="0" sz="1800" cap="none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>
                <a:latin typeface="Jura"/>
                <a:ea typeface="Jura"/>
                <a:cs typeface="Jura"/>
                <a:sym typeface="Jura"/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>
                <a:latin typeface="Jura"/>
                <a:ea typeface="Jura"/>
                <a:cs typeface="Jura"/>
                <a:sym typeface="Jura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106" name="Google Shape;106;p7"/>
          <p:cNvSpPr txBox="1"/>
          <p:nvPr>
            <p:ph idx="4" type="body"/>
          </p:nvPr>
        </p:nvSpPr>
        <p:spPr>
          <a:xfrm>
            <a:off x="4675243" y="1999637"/>
            <a:ext cx="3586111" cy="238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342900" lvl="0" marL="457200" algn="l">
              <a:spcBef>
                <a:spcPts val="1200"/>
              </a:spcBef>
              <a:spcAft>
                <a:spcPts val="0"/>
              </a:spcAft>
              <a:buSzPts val="1800"/>
              <a:buChar char="✧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107" name="Google Shape;107;p7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108" name="Google Shape;108;p7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/>
          <p:nvPr>
            <p:ph type="title"/>
          </p:nvPr>
        </p:nvSpPr>
        <p:spPr>
          <a:xfrm>
            <a:off x="1091927" y="2228850"/>
            <a:ext cx="6942802" cy="6767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Raleway"/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113" name="Google Shape;113;p8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title"/>
          </p:nvPr>
        </p:nvSpPr>
        <p:spPr>
          <a:xfrm>
            <a:off x="885825" y="196645"/>
            <a:ext cx="7381874" cy="9996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" type="body"/>
          </p:nvPr>
        </p:nvSpPr>
        <p:spPr>
          <a:xfrm>
            <a:off x="3776758" y="1341439"/>
            <a:ext cx="4484595" cy="300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342900" lvl="0" marL="457200" algn="l">
              <a:spcBef>
                <a:spcPts val="1200"/>
              </a:spcBef>
              <a:spcAft>
                <a:spcPts val="0"/>
              </a:spcAft>
              <a:buSzPts val="1800"/>
              <a:buChar char="✧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118" name="Google Shape;118;p9"/>
          <p:cNvSpPr txBox="1"/>
          <p:nvPr>
            <p:ph idx="2" type="body"/>
          </p:nvPr>
        </p:nvSpPr>
        <p:spPr>
          <a:xfrm>
            <a:off x="885825" y="1341600"/>
            <a:ext cx="2822399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>
                <a:latin typeface="Jura"/>
                <a:ea typeface="Jura"/>
                <a:cs typeface="Jura"/>
                <a:sym typeface="Jura"/>
              </a:defRPr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120" name="Google Shape;120;p9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gradFill>
          <a:gsLst>
            <a:gs pos="0">
              <a:srgbClr val="55124F"/>
            </a:gs>
            <a:gs pos="100000">
              <a:srgbClr val="BD2B5B"/>
            </a:gs>
          </a:gsLst>
          <a:lin ang="3360000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/>
        </p:nvSpPr>
        <p:spPr>
          <a:xfrm>
            <a:off x="6123448" y="477123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rPr>
              <a:t>&lt;#&gt;</a:t>
            </a:r>
            <a:endParaRPr b="0" i="0" sz="600" u="none" cap="none" strike="noStrike">
              <a:solidFill>
                <a:srgbClr val="BFBFB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-14412" y="-2371"/>
            <a:ext cx="9155857" cy="5157728"/>
          </a:xfrm>
          <a:prstGeom prst="rect">
            <a:avLst/>
          </a:prstGeom>
          <a:gradFill>
            <a:gsLst>
              <a:gs pos="0">
                <a:srgbClr val="FA0032"/>
              </a:gs>
              <a:gs pos="44053">
                <a:srgbClr val="55294D"/>
              </a:gs>
              <a:gs pos="90749">
                <a:srgbClr val="531157"/>
              </a:gs>
              <a:gs pos="100000">
                <a:srgbClr val="531157"/>
              </a:gs>
            </a:gsLst>
            <a:lin ang="156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4692755" y="-14228"/>
            <a:ext cx="4451060" cy="517907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824">
                <a:srgbClr val="000000">
                  <a:alpha val="0"/>
                </a:srgbClr>
              </a:gs>
              <a:gs pos="100000">
                <a:srgbClr val="000000">
                  <a:alpha val="54901"/>
                </a:srgbClr>
              </a:gs>
            </a:gsLst>
            <a:lin ang="2046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-2555" y="14228"/>
            <a:ext cx="4451060" cy="51419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921">
                <a:srgbClr val="000000">
                  <a:alpha val="0"/>
                </a:srgbClr>
              </a:gs>
              <a:gs pos="100000">
                <a:srgbClr val="000000">
                  <a:alpha val="54901"/>
                </a:srgbClr>
              </a:gs>
            </a:gsLst>
            <a:lin ang="97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7" name="Google Shape;127;p10"/>
          <p:cNvSpPr/>
          <p:nvPr/>
        </p:nvSpPr>
        <p:spPr>
          <a:xfrm rot="-5400000">
            <a:off x="4725635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8CC7CE">
                  <a:alpha val="18823"/>
                </a:srgbClr>
              </a:gs>
              <a:gs pos="5286">
                <a:srgbClr val="8CC7CE">
                  <a:alpha val="18823"/>
                </a:srgbClr>
              </a:gs>
              <a:gs pos="71366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4636119" y="-38100"/>
            <a:ext cx="4469780" cy="3884341"/>
          </a:xfrm>
          <a:custGeom>
            <a:rect b="b" l="l" r="r" t="t"/>
            <a:pathLst>
              <a:path extrusionOk="0"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>
            <a:gsLst>
              <a:gs pos="0">
                <a:srgbClr val="FFFFFF">
                  <a:alpha val="7843"/>
                </a:srgbClr>
              </a:gs>
              <a:gs pos="73568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9" name="Google Shape;129;p10"/>
          <p:cNvSpPr/>
          <p:nvPr/>
        </p:nvSpPr>
        <p:spPr>
          <a:xfrm rot="-5400000">
            <a:off x="4744606" y="755732"/>
            <a:ext cx="4440973" cy="4362586"/>
          </a:xfrm>
          <a:custGeom>
            <a:rect b="b" l="l" r="r" t="t"/>
            <a:pathLst>
              <a:path extrusionOk="0"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>
            <a:gsLst>
              <a:gs pos="0">
                <a:srgbClr val="531157">
                  <a:alpha val="64705"/>
                </a:srgbClr>
              </a:gs>
              <a:gs pos="2643">
                <a:srgbClr val="531157">
                  <a:alpha val="64705"/>
                </a:srgbClr>
              </a:gs>
              <a:gs pos="73568">
                <a:srgbClr val="871E8F">
                  <a:alpha val="0"/>
                </a:srgbClr>
              </a:gs>
              <a:gs pos="100000">
                <a:srgbClr val="871E8F">
                  <a:alpha val="0"/>
                </a:srgbClr>
              </a:gs>
            </a:gsLst>
            <a:lin ang="10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0" name="Google Shape;130;p10"/>
          <p:cNvSpPr/>
          <p:nvPr/>
        </p:nvSpPr>
        <p:spPr>
          <a:xfrm rot="5400000">
            <a:off x="1955108" y="-1983591"/>
            <a:ext cx="5169963" cy="9108091"/>
          </a:xfrm>
          <a:custGeom>
            <a:rect b="b" l="l" r="r" t="t"/>
            <a:pathLst>
              <a:path extrusionOk="0"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>
            <a:gsLst>
              <a:gs pos="0">
                <a:srgbClr val="FA0032">
                  <a:alpha val="33725"/>
                </a:srgbClr>
              </a:gs>
              <a:gs pos="7930">
                <a:srgbClr val="FA0032">
                  <a:alpha val="33725"/>
                </a:srgbClr>
              </a:gs>
              <a:gs pos="45374">
                <a:srgbClr val="FA0032">
                  <a:alpha val="4705"/>
                </a:srgbClr>
              </a:gs>
              <a:gs pos="100000">
                <a:srgbClr val="FA0032">
                  <a:alpha val="4705"/>
                </a:srgbClr>
              </a:gs>
            </a:gsLst>
            <a:lin ang="3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1" name="Google Shape;131;p10"/>
          <p:cNvSpPr/>
          <p:nvPr/>
        </p:nvSpPr>
        <p:spPr>
          <a:xfrm rot="5400000">
            <a:off x="974448" y="-972261"/>
            <a:ext cx="5160099" cy="7114107"/>
          </a:xfrm>
          <a:custGeom>
            <a:rect b="b" l="l" r="r" t="t"/>
            <a:pathLst>
              <a:path extrusionOk="0"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>
            <a:gsLst>
              <a:gs pos="0">
                <a:srgbClr val="FA0032">
                  <a:alpha val="0"/>
                </a:srgbClr>
              </a:gs>
              <a:gs pos="7930">
                <a:srgbClr val="FA0032">
                  <a:alpha val="0"/>
                </a:srgbClr>
              </a:gs>
              <a:gs pos="56828">
                <a:srgbClr val="FA0032">
                  <a:alpha val="7843"/>
                </a:srgbClr>
              </a:gs>
              <a:gs pos="100000">
                <a:srgbClr val="FA0032">
                  <a:alpha val="7843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2" name="Google Shape;132;p10"/>
          <p:cNvSpPr/>
          <p:nvPr/>
        </p:nvSpPr>
        <p:spPr>
          <a:xfrm rot="5400000">
            <a:off x="1069860" y="488982"/>
            <a:ext cx="4154797" cy="5083097"/>
          </a:xfrm>
          <a:custGeom>
            <a:rect b="b" l="l" r="r" t="t"/>
            <a:pathLst>
              <a:path extrusionOk="0"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>
            <a:gsLst>
              <a:gs pos="0">
                <a:srgbClr val="531157">
                  <a:alpha val="35686"/>
                </a:srgbClr>
              </a:gs>
              <a:gs pos="7930">
                <a:srgbClr val="531157">
                  <a:alpha val="35686"/>
                </a:srgbClr>
              </a:gs>
              <a:gs pos="56828">
                <a:srgbClr val="531157">
                  <a:alpha val="0"/>
                </a:srgbClr>
              </a:gs>
              <a:gs pos="100000">
                <a:srgbClr val="531157">
                  <a:alpha val="0"/>
                </a:srgbClr>
              </a:gs>
            </a:gsLst>
            <a:lin ang="98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4484194" y="-33396"/>
            <a:ext cx="2494159" cy="2025625"/>
          </a:xfrm>
          <a:custGeom>
            <a:rect b="b" l="l" r="r" t="t"/>
            <a:pathLst>
              <a:path extrusionOk="0" h="2025626" w="2494160">
                <a:moveTo>
                  <a:pt x="0" y="9525"/>
                </a:moveTo>
                <a:lnTo>
                  <a:pt x="142085" y="0"/>
                </a:lnTo>
                <a:lnTo>
                  <a:pt x="2494159" y="2025626"/>
                </a:lnTo>
                <a:close/>
              </a:path>
            </a:pathLst>
          </a:custGeom>
          <a:solidFill>
            <a:srgbClr val="803E74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-12238" y="-14228"/>
            <a:ext cx="7199675" cy="4069269"/>
          </a:xfrm>
          <a:custGeom>
            <a:rect b="b" l="l" r="r" t="t"/>
            <a:pathLst>
              <a:path extrusionOk="0"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rgbClr val="55294D">
              <a:alpha val="3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16415" y="2803116"/>
            <a:ext cx="2864614" cy="777651"/>
          </a:xfrm>
          <a:custGeom>
            <a:rect b="b" l="l" r="r" t="t"/>
            <a:pathLst>
              <a:path extrusionOk="0"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rgbClr val="D8D8D8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6" name="Google Shape;136;p10"/>
          <p:cNvSpPr/>
          <p:nvPr/>
        </p:nvSpPr>
        <p:spPr>
          <a:xfrm flipH="1">
            <a:off x="2956913" y="4742"/>
            <a:ext cx="2067834" cy="2371369"/>
          </a:xfrm>
          <a:custGeom>
            <a:rect b="b" l="l" r="r" t="t"/>
            <a:pathLst>
              <a:path extrusionOk="0" h="2371370" w="2067834">
                <a:moveTo>
                  <a:pt x="1944523" y="0"/>
                </a:moveTo>
                <a:lnTo>
                  <a:pt x="2067834" y="9485"/>
                </a:lnTo>
                <a:lnTo>
                  <a:pt x="0" y="2371369"/>
                </a:lnTo>
                <a:close/>
              </a:path>
            </a:pathLst>
          </a:custGeom>
          <a:solidFill>
            <a:srgbClr val="0C0C0C">
              <a:alpha val="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7" name="Google Shape;137;p10"/>
          <p:cNvSpPr/>
          <p:nvPr/>
        </p:nvSpPr>
        <p:spPr>
          <a:xfrm>
            <a:off x="6419112" y="2451996"/>
            <a:ext cx="2712846" cy="2703400"/>
          </a:xfrm>
          <a:custGeom>
            <a:rect b="b" l="l" r="r" t="t"/>
            <a:pathLst>
              <a:path extrusionOk="0" h="2703400" w="2712846">
                <a:moveTo>
                  <a:pt x="0" y="0"/>
                </a:moveTo>
                <a:lnTo>
                  <a:pt x="2712846" y="2693875"/>
                </a:lnTo>
                <a:lnTo>
                  <a:pt x="2665617" y="2703400"/>
                </a:lnTo>
                <a:close/>
              </a:path>
            </a:pathLst>
          </a:custGeom>
          <a:solidFill>
            <a:srgbClr val="55294D">
              <a:alpha val="5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-12040" y="2871728"/>
            <a:ext cx="2248058" cy="2264657"/>
          </a:xfrm>
          <a:custGeom>
            <a:rect b="b" l="l" r="r" t="t"/>
            <a:pathLst>
              <a:path extrusionOk="0"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>
            <a:gsLst>
              <a:gs pos="0">
                <a:srgbClr val="300B33">
                  <a:alpha val="0"/>
                </a:srgbClr>
              </a:gs>
              <a:gs pos="54626">
                <a:srgbClr val="300B33">
                  <a:alpha val="0"/>
                </a:srgbClr>
              </a:gs>
              <a:gs pos="100000">
                <a:srgbClr val="300B33">
                  <a:alpha val="62745"/>
                </a:srgbClr>
              </a:gs>
            </a:gsLst>
            <a:lin ang="150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2805027" y="3656651"/>
            <a:ext cx="2219720" cy="1470367"/>
          </a:xfrm>
          <a:custGeom>
            <a:rect b="b" l="l" r="r" t="t"/>
            <a:pathLst>
              <a:path extrusionOk="0"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>
            <a:gsLst>
              <a:gs pos="0">
                <a:srgbClr val="804531">
                  <a:alpha val="0"/>
                </a:srgbClr>
              </a:gs>
              <a:gs pos="22026">
                <a:srgbClr val="804531">
                  <a:alpha val="0"/>
                </a:srgbClr>
              </a:gs>
              <a:gs pos="95595">
                <a:srgbClr val="804531">
                  <a:alpha val="36862"/>
                </a:srgbClr>
              </a:gs>
              <a:gs pos="100000">
                <a:srgbClr val="804531">
                  <a:alpha val="36862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1230556" y="3457456"/>
            <a:ext cx="1603045" cy="1669444"/>
          </a:xfrm>
          <a:custGeom>
            <a:rect b="b" l="l" r="r" t="t"/>
            <a:pathLst>
              <a:path extrusionOk="0"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>
            <a:gsLst>
              <a:gs pos="0">
                <a:srgbClr val="5E2036">
                  <a:alpha val="0"/>
                </a:srgbClr>
              </a:gs>
              <a:gs pos="22026">
                <a:srgbClr val="5E2036">
                  <a:alpha val="0"/>
                </a:srgbClr>
              </a:gs>
              <a:gs pos="95595">
                <a:srgbClr val="5E2036">
                  <a:alpha val="78823"/>
                </a:srgbClr>
              </a:gs>
              <a:gs pos="100000">
                <a:srgbClr val="5E2036">
                  <a:alpha val="78823"/>
                </a:srgbClr>
              </a:gs>
            </a:gsLst>
            <a:lin ang="774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1" name="Google Shape;141;p10"/>
          <p:cNvSpPr/>
          <p:nvPr/>
        </p:nvSpPr>
        <p:spPr>
          <a:xfrm rot="480000">
            <a:off x="7390638" y="2043194"/>
            <a:ext cx="827551" cy="1116592"/>
          </a:xfrm>
          <a:custGeom>
            <a:rect b="b" l="l" r="r" t="t"/>
            <a:pathLst>
              <a:path extrusionOk="0" h="1116592" w="827551">
                <a:moveTo>
                  <a:pt x="0" y="0"/>
                </a:moveTo>
                <a:lnTo>
                  <a:pt x="827551" y="301623"/>
                </a:lnTo>
                <a:lnTo>
                  <a:pt x="298746" y="1116592"/>
                </a:lnTo>
                <a:close/>
              </a:path>
            </a:pathLst>
          </a:custGeom>
          <a:solidFill>
            <a:schemeClr val="accent1">
              <a:alpha val="1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2" name="Google Shape;142;p10"/>
          <p:cNvSpPr/>
          <p:nvPr/>
        </p:nvSpPr>
        <p:spPr>
          <a:xfrm rot="2100000">
            <a:off x="6335469" y="2190549"/>
            <a:ext cx="1402654" cy="2427026"/>
          </a:xfrm>
          <a:custGeom>
            <a:rect b="b" l="l" r="r" t="t"/>
            <a:pathLst>
              <a:path extrusionOk="0" h="2427027" w="1402655">
                <a:moveTo>
                  <a:pt x="0" y="2427027"/>
                </a:moveTo>
                <a:lnTo>
                  <a:pt x="1364022" y="0"/>
                </a:lnTo>
                <a:lnTo>
                  <a:pt x="1402655" y="45854"/>
                </a:lnTo>
                <a:close/>
              </a:path>
            </a:pathLst>
          </a:custGeom>
          <a:gradFill>
            <a:gsLst>
              <a:gs pos="0">
                <a:srgbClr val="DF2271">
                  <a:alpha val="0"/>
                </a:srgbClr>
              </a:gs>
              <a:gs pos="100000">
                <a:srgbClr val="DF227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4791425" y="1344822"/>
            <a:ext cx="1308995" cy="981746"/>
          </a:xfrm>
          <a:custGeom>
            <a:rect b="b" l="l" r="r" t="t"/>
            <a:pathLst>
              <a:path extrusionOk="0"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gradFill>
            <a:gsLst>
              <a:gs pos="0">
                <a:srgbClr val="871E8F">
                  <a:alpha val="44705"/>
                </a:srgbClr>
              </a:gs>
              <a:gs pos="64758">
                <a:srgbClr val="871E8F">
                  <a:alpha val="0"/>
                </a:srgbClr>
              </a:gs>
              <a:gs pos="100000">
                <a:srgbClr val="871E8F">
                  <a:alpha val="0"/>
                </a:srgbClr>
              </a:gs>
            </a:gsLst>
            <a:lin ang="13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4" name="Google Shape;144;p10"/>
          <p:cNvSpPr/>
          <p:nvPr/>
        </p:nvSpPr>
        <p:spPr>
          <a:xfrm>
            <a:off x="4879941" y="1783209"/>
            <a:ext cx="328079" cy="257372"/>
          </a:xfrm>
          <a:custGeom>
            <a:rect b="b" l="l" r="r" t="t"/>
            <a:pathLst>
              <a:path extrusionOk="0"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rgbClr val="DF22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5" name="Google Shape;145;p10"/>
          <p:cNvSpPr txBox="1"/>
          <p:nvPr>
            <p:ph type="title"/>
          </p:nvPr>
        </p:nvSpPr>
        <p:spPr>
          <a:xfrm>
            <a:off x="885825" y="196645"/>
            <a:ext cx="7381874" cy="9996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aleway SemiBold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0"/>
          <p:cNvSpPr/>
          <p:nvPr>
            <p:ph idx="2" type="pic"/>
          </p:nvPr>
        </p:nvSpPr>
        <p:spPr>
          <a:xfrm>
            <a:off x="5027302" y="1352550"/>
            <a:ext cx="3243934" cy="29648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" name="Google Shape;147;p10"/>
          <p:cNvSpPr txBox="1"/>
          <p:nvPr>
            <p:ph idx="1" type="body"/>
          </p:nvPr>
        </p:nvSpPr>
        <p:spPr>
          <a:xfrm>
            <a:off x="885825" y="1291329"/>
            <a:ext cx="3598171" cy="295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149" name="Google Shape;149;p10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0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85825" y="196645"/>
            <a:ext cx="7381874" cy="9996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Raleway SemiBold"/>
              <a:buNone/>
              <a:defRPr b="1" i="0" sz="3200" u="none" cap="none" strike="noStrike">
                <a:solidFill>
                  <a:srgbClr val="26262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85825" y="1408593"/>
            <a:ext cx="7381874" cy="3084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3600">
            <a:normAutofit/>
          </a:bodyPr>
          <a:lstStyle>
            <a:lvl1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✧"/>
              <a:defRPr b="0" i="0" sz="1800" u="none" cap="none" strike="noStrike">
                <a:solidFill>
                  <a:srgbClr val="262626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3302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rgbClr val="595959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-"/>
              <a:defRPr b="0" i="0" sz="1400" u="none" cap="none" strike="noStrike">
                <a:solidFill>
                  <a:srgbClr val="595959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3048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rgbClr val="595959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29845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rgbClr val="595959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298450" lvl="5" marL="2743200" marR="0" rtl="0" algn="l">
              <a:spcBef>
                <a:spcPts val="22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rgbClr val="595959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-298450" lvl="6" marL="3200400" marR="0" rtl="0" algn="l">
              <a:spcBef>
                <a:spcPts val="22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rgbClr val="595959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-298450" lvl="7" marL="3657600" marR="0" rtl="0" algn="l">
              <a:spcBef>
                <a:spcPts val="22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rgbClr val="595959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-298450" lvl="8" marL="4114800" marR="0" rtl="0" algn="l">
              <a:spcBef>
                <a:spcPts val="22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rgbClr val="595959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391775" y="-33199"/>
            <a:ext cx="4752224" cy="3016382"/>
          </a:xfrm>
          <a:custGeom>
            <a:rect b="b" l="l" r="r" t="t"/>
            <a:pathLst>
              <a:path extrusionOk="0" h="3016382" w="4752224">
                <a:moveTo>
                  <a:pt x="2845643" y="0"/>
                </a:moveTo>
                <a:lnTo>
                  <a:pt x="4752225" y="14161"/>
                </a:lnTo>
                <a:lnTo>
                  <a:pt x="0" y="3016382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E7DCE7">
                  <a:alpha val="15686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6249279" y="0"/>
            <a:ext cx="2732044" cy="2229087"/>
          </a:xfrm>
          <a:custGeom>
            <a:rect b="b" l="l" r="r" t="t"/>
            <a:pathLst>
              <a:path extrusionOk="0" h="2229087" w="2732045">
                <a:moveTo>
                  <a:pt x="0" y="790"/>
                </a:moveTo>
                <a:lnTo>
                  <a:pt x="1166941" y="0"/>
                </a:lnTo>
                <a:lnTo>
                  <a:pt x="2732045" y="2229087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E7DCE7">
                  <a:alpha val="2196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" name="Google Shape;14;p1"/>
          <p:cNvSpPr/>
          <p:nvPr/>
        </p:nvSpPr>
        <p:spPr>
          <a:xfrm rot="10800000">
            <a:off x="-7517" y="-6287"/>
            <a:ext cx="1208210" cy="815323"/>
          </a:xfrm>
          <a:custGeom>
            <a:rect b="b" l="l" r="r" t="t"/>
            <a:pathLst>
              <a:path extrusionOk="0" h="2036181" w="3012445">
                <a:moveTo>
                  <a:pt x="2093407" y="1402582"/>
                </a:moveTo>
                <a:lnTo>
                  <a:pt x="3004038" y="0"/>
                </a:lnTo>
                <a:lnTo>
                  <a:pt x="3012445" y="2036181"/>
                </a:lnTo>
                <a:lnTo>
                  <a:pt x="0" y="2020137"/>
                </a:lnTo>
                <a:close/>
              </a:path>
            </a:pathLst>
          </a:custGeom>
          <a:gradFill>
            <a:gsLst>
              <a:gs pos="0">
                <a:srgbClr val="FA0032"/>
              </a:gs>
              <a:gs pos="44053">
                <a:srgbClr val="55294D"/>
              </a:gs>
              <a:gs pos="90749">
                <a:srgbClr val="531157"/>
              </a:gs>
              <a:gs pos="100000">
                <a:srgbClr val="531157"/>
              </a:gs>
            </a:gsLst>
            <a:lin ang="156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5" name="Google Shape;15;p1"/>
          <p:cNvSpPr/>
          <p:nvPr/>
        </p:nvSpPr>
        <p:spPr>
          <a:xfrm rot="10800000">
            <a:off x="3881" y="-10467"/>
            <a:ext cx="694011" cy="257548"/>
          </a:xfrm>
          <a:custGeom>
            <a:rect b="b" l="l" r="r" t="t"/>
            <a:pathLst>
              <a:path extrusionOk="0" h="352251" w="949205">
                <a:moveTo>
                  <a:pt x="460141" y="0"/>
                </a:moveTo>
                <a:lnTo>
                  <a:pt x="949205" y="331317"/>
                </a:lnTo>
                <a:lnTo>
                  <a:pt x="656128" y="352251"/>
                </a:lnTo>
                <a:lnTo>
                  <a:pt x="0" y="343842"/>
                </a:lnTo>
                <a:close/>
              </a:path>
            </a:pathLst>
          </a:custGeom>
          <a:gradFill>
            <a:gsLst>
              <a:gs pos="0">
                <a:srgbClr val="803E74">
                  <a:alpha val="0"/>
                </a:srgbClr>
              </a:gs>
              <a:gs pos="100000">
                <a:srgbClr val="AB549B">
                  <a:alpha val="86666"/>
                </a:srgbClr>
              </a:gs>
            </a:gsLst>
            <a:lin ang="93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6" name="Google Shape;16;p1"/>
          <p:cNvSpPr/>
          <p:nvPr/>
        </p:nvSpPr>
        <p:spPr>
          <a:xfrm rot="10800000">
            <a:off x="-8245" y="-621"/>
            <a:ext cx="1216332" cy="817050"/>
          </a:xfrm>
          <a:custGeom>
            <a:rect b="b" l="l" r="r" t="t"/>
            <a:pathLst>
              <a:path extrusionOk="0" h="1597177" w="2377699">
                <a:moveTo>
                  <a:pt x="1605735" y="1035825"/>
                </a:moveTo>
                <a:lnTo>
                  <a:pt x="2377699" y="0"/>
                </a:lnTo>
                <a:lnTo>
                  <a:pt x="1658985" y="1115553"/>
                </a:lnTo>
                <a:lnTo>
                  <a:pt x="0" y="15971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7" name="Google Shape;17;p1"/>
          <p:cNvSpPr/>
          <p:nvPr/>
        </p:nvSpPr>
        <p:spPr>
          <a:xfrm rot="10800000">
            <a:off x="-29418" y="-19367"/>
            <a:ext cx="1841145" cy="874247"/>
          </a:xfrm>
          <a:custGeom>
            <a:rect b="b" l="l" r="r" t="t"/>
            <a:pathLst>
              <a:path extrusionOk="0" h="874248" w="1841145">
                <a:moveTo>
                  <a:pt x="1247502" y="425961"/>
                </a:moveTo>
                <a:lnTo>
                  <a:pt x="1841145" y="0"/>
                </a:lnTo>
                <a:lnTo>
                  <a:pt x="1440793" y="555904"/>
                </a:lnTo>
                <a:lnTo>
                  <a:pt x="555585" y="868421"/>
                </a:lnTo>
                <a:lnTo>
                  <a:pt x="0" y="874248"/>
                </a:lnTo>
                <a:lnTo>
                  <a:pt x="924179" y="328039"/>
                </a:lnTo>
                <a:close/>
              </a:path>
            </a:pathLst>
          </a:custGeom>
          <a:gradFill>
            <a:gsLst>
              <a:gs pos="0">
                <a:srgbClr val="DF2271">
                  <a:alpha val="4705"/>
                </a:srgbClr>
              </a:gs>
              <a:gs pos="14977">
                <a:srgbClr val="DF2271">
                  <a:alpha val="4705"/>
                </a:srgbClr>
              </a:gs>
              <a:gs pos="90749">
                <a:srgbClr val="FFF5F7">
                  <a:alpha val="42745"/>
                </a:srgbClr>
              </a:gs>
              <a:gs pos="100000">
                <a:srgbClr val="FFF5F7">
                  <a:alpha val="42745"/>
                </a:srgbClr>
              </a:gs>
            </a:gsLst>
            <a:lin ang="148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8" name="Google Shape;18;p1"/>
          <p:cNvSpPr/>
          <p:nvPr/>
        </p:nvSpPr>
        <p:spPr>
          <a:xfrm rot="10800000">
            <a:off x="892831" y="33701"/>
            <a:ext cx="673148" cy="483912"/>
          </a:xfrm>
          <a:custGeom>
            <a:rect b="b" l="l" r="r" t="t"/>
            <a:pathLst>
              <a:path extrusionOk="0" h="483913" w="673149">
                <a:moveTo>
                  <a:pt x="0" y="377000"/>
                </a:moveTo>
                <a:lnTo>
                  <a:pt x="398604" y="483913"/>
                </a:lnTo>
                <a:lnTo>
                  <a:pt x="612850" y="429254"/>
                </a:lnTo>
                <a:lnTo>
                  <a:pt x="673149" y="0"/>
                </a:lnTo>
                <a:lnTo>
                  <a:pt x="349825" y="186052"/>
                </a:lnTo>
                <a:close/>
              </a:path>
            </a:pathLst>
          </a:custGeom>
          <a:gradFill>
            <a:gsLst>
              <a:gs pos="0">
                <a:srgbClr val="C6265E">
                  <a:alpha val="21960"/>
                </a:srgbClr>
              </a:gs>
              <a:gs pos="14977">
                <a:srgbClr val="C6265E">
                  <a:alpha val="21960"/>
                </a:srgbClr>
              </a:gs>
              <a:gs pos="90749">
                <a:srgbClr val="BD3B70">
                  <a:alpha val="0"/>
                </a:srgbClr>
              </a:gs>
              <a:gs pos="100000">
                <a:srgbClr val="BD3B70">
                  <a:alpha val="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9" name="Google Shape;19;p1"/>
          <p:cNvSpPr/>
          <p:nvPr/>
        </p:nvSpPr>
        <p:spPr>
          <a:xfrm rot="10800000">
            <a:off x="391768" y="90449"/>
            <a:ext cx="572328" cy="437139"/>
          </a:xfrm>
          <a:custGeom>
            <a:rect b="b" l="l" r="r" t="t"/>
            <a:pathLst>
              <a:path extrusionOk="0" h="437139" w="572328">
                <a:moveTo>
                  <a:pt x="68241" y="0"/>
                </a:moveTo>
                <a:lnTo>
                  <a:pt x="0" y="437139"/>
                </a:lnTo>
                <a:cubicBezTo>
                  <a:pt x="164312" y="386546"/>
                  <a:pt x="418617" y="293499"/>
                  <a:pt x="572328" y="239642"/>
                </a:cubicBezTo>
                <a:lnTo>
                  <a:pt x="408017" y="102818"/>
                </a:lnTo>
                <a:close/>
              </a:path>
            </a:pathLst>
          </a:custGeom>
          <a:gradFill>
            <a:gsLst>
              <a:gs pos="0">
                <a:srgbClr val="DF2271">
                  <a:alpha val="29803"/>
                </a:srgbClr>
              </a:gs>
              <a:gs pos="14977">
                <a:srgbClr val="DF2271">
                  <a:alpha val="29803"/>
                </a:srgbClr>
              </a:gs>
              <a:gs pos="73128">
                <a:srgbClr val="96154B">
                  <a:alpha val="12941"/>
                </a:srgbClr>
              </a:gs>
              <a:gs pos="100000">
                <a:srgbClr val="96154B">
                  <a:alpha val="12941"/>
                </a:srgbClr>
              </a:gs>
            </a:gsLst>
            <a:lin ang="4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6783108" y="3562778"/>
            <a:ext cx="2361821" cy="1593800"/>
          </a:xfrm>
          <a:custGeom>
            <a:rect b="b" l="l" r="r" t="t"/>
            <a:pathLst>
              <a:path extrusionOk="0" h="2036181" w="3012445">
                <a:moveTo>
                  <a:pt x="2093407" y="1402582"/>
                </a:moveTo>
                <a:lnTo>
                  <a:pt x="3004038" y="0"/>
                </a:lnTo>
                <a:lnTo>
                  <a:pt x="3012445" y="2036181"/>
                </a:lnTo>
                <a:lnTo>
                  <a:pt x="0" y="2020137"/>
                </a:lnTo>
                <a:close/>
              </a:path>
            </a:pathLst>
          </a:custGeom>
          <a:gradFill>
            <a:gsLst>
              <a:gs pos="0">
                <a:srgbClr val="FA0032"/>
              </a:gs>
              <a:gs pos="44053">
                <a:srgbClr val="803E74"/>
              </a:gs>
              <a:gs pos="90749">
                <a:srgbClr val="531157"/>
              </a:gs>
              <a:gs pos="100000">
                <a:srgbClr val="531157"/>
              </a:gs>
            </a:gsLst>
            <a:lin ang="156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7765986" y="4661289"/>
            <a:ext cx="1381016" cy="498015"/>
          </a:xfrm>
          <a:custGeom>
            <a:rect b="b" l="l" r="r" t="t"/>
            <a:pathLst>
              <a:path extrusionOk="0" h="498016" w="1381016">
                <a:moveTo>
                  <a:pt x="657661" y="0"/>
                </a:moveTo>
                <a:lnTo>
                  <a:pt x="1373139" y="202357"/>
                </a:lnTo>
                <a:lnTo>
                  <a:pt x="1381016" y="498016"/>
                </a:lnTo>
                <a:lnTo>
                  <a:pt x="0" y="491439"/>
                </a:lnTo>
                <a:close/>
              </a:path>
            </a:pathLst>
          </a:custGeom>
          <a:gradFill>
            <a:gsLst>
              <a:gs pos="0">
                <a:srgbClr val="AB549B">
                  <a:alpha val="0"/>
                </a:srgbClr>
              </a:gs>
              <a:gs pos="100000">
                <a:srgbClr val="531157">
                  <a:alpha val="47843"/>
                </a:srgbClr>
              </a:gs>
            </a:gsLst>
            <a:lin ang="93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6768654" y="3548324"/>
            <a:ext cx="2377698" cy="1597177"/>
          </a:xfrm>
          <a:custGeom>
            <a:rect b="b" l="l" r="r" t="t"/>
            <a:pathLst>
              <a:path extrusionOk="0" h="1597177" w="2377699">
                <a:moveTo>
                  <a:pt x="1624785" y="1073925"/>
                </a:moveTo>
                <a:lnTo>
                  <a:pt x="2377699" y="0"/>
                </a:lnTo>
                <a:lnTo>
                  <a:pt x="1658985" y="1115553"/>
                </a:lnTo>
                <a:lnTo>
                  <a:pt x="0" y="1597177"/>
                </a:lnTo>
                <a:close/>
              </a:path>
            </a:pathLst>
          </a:custGeom>
          <a:solidFill>
            <a:srgbClr val="8D30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6051734" y="3722733"/>
            <a:ext cx="2997094" cy="1423177"/>
          </a:xfrm>
          <a:custGeom>
            <a:rect b="b" l="l" r="r" t="t"/>
            <a:pathLst>
              <a:path extrusionOk="0" h="1423177" w="2997095">
                <a:moveTo>
                  <a:pt x="2030737" y="693397"/>
                </a:moveTo>
                <a:lnTo>
                  <a:pt x="2997095" y="0"/>
                </a:lnTo>
                <a:lnTo>
                  <a:pt x="2345385" y="904924"/>
                </a:lnTo>
                <a:lnTo>
                  <a:pt x="749353" y="1423177"/>
                </a:lnTo>
                <a:lnTo>
                  <a:pt x="0" y="1423138"/>
                </a:lnTo>
                <a:lnTo>
                  <a:pt x="1504418" y="533996"/>
                </a:lnTo>
                <a:close/>
              </a:path>
            </a:pathLst>
          </a:custGeom>
          <a:gradFill>
            <a:gsLst>
              <a:gs pos="0">
                <a:srgbClr val="DF2271">
                  <a:alpha val="4705"/>
                </a:srgbClr>
              </a:gs>
              <a:gs pos="14977">
                <a:srgbClr val="DF2271">
                  <a:alpha val="4705"/>
                </a:srgbClr>
              </a:gs>
              <a:gs pos="90749">
                <a:srgbClr val="FBE1EC">
                  <a:alpha val="42745"/>
                </a:srgbClr>
              </a:gs>
              <a:gs pos="100000">
                <a:srgbClr val="FBE1EC">
                  <a:alpha val="42745"/>
                </a:srgbClr>
              </a:gs>
            </a:gsLst>
            <a:lin ang="148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7542629" y="4255513"/>
            <a:ext cx="820574" cy="605726"/>
          </a:xfrm>
          <a:custGeom>
            <a:rect b="b" l="l" r="r" t="t"/>
            <a:pathLst>
              <a:path extrusionOk="0" h="605726" w="820575">
                <a:moveTo>
                  <a:pt x="0" y="0"/>
                </a:moveTo>
                <a:lnTo>
                  <a:pt x="25885" y="605726"/>
                </a:lnTo>
                <a:cubicBezTo>
                  <a:pt x="293358" y="523369"/>
                  <a:pt x="570357" y="462265"/>
                  <a:pt x="820575" y="374594"/>
                </a:cubicBezTo>
                <a:lnTo>
                  <a:pt x="553101" y="167372"/>
                </a:lnTo>
                <a:close/>
              </a:path>
            </a:pathLst>
          </a:custGeom>
          <a:gradFill>
            <a:gsLst>
              <a:gs pos="0">
                <a:srgbClr val="FA0032">
                  <a:alpha val="29803"/>
                </a:srgbClr>
              </a:gs>
              <a:gs pos="14977">
                <a:srgbClr val="FA0032">
                  <a:alpha val="29803"/>
                </a:srgbClr>
              </a:gs>
              <a:gs pos="73128">
                <a:srgbClr val="DF2271">
                  <a:alpha val="12941"/>
                </a:srgbClr>
              </a:gs>
              <a:gs pos="100000">
                <a:srgbClr val="DF2271">
                  <a:alpha val="12941"/>
                </a:srgbClr>
              </a:gs>
            </a:gsLst>
            <a:lin ang="4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6451768" y="4265833"/>
            <a:ext cx="1121664" cy="769792"/>
          </a:xfrm>
          <a:custGeom>
            <a:rect b="b" l="l" r="r" t="t"/>
            <a:pathLst>
              <a:path extrusionOk="0" h="769793" w="1121665">
                <a:moveTo>
                  <a:pt x="0" y="642272"/>
                </a:moveTo>
                <a:lnTo>
                  <a:pt x="664371" y="769793"/>
                </a:lnTo>
                <a:lnTo>
                  <a:pt x="1121665" y="634301"/>
                </a:lnTo>
                <a:lnTo>
                  <a:pt x="1086255" y="0"/>
                </a:lnTo>
                <a:lnTo>
                  <a:pt x="569460" y="331438"/>
                </a:lnTo>
                <a:close/>
              </a:path>
            </a:pathLst>
          </a:custGeom>
          <a:gradFill>
            <a:gsLst>
              <a:gs pos="0">
                <a:srgbClr val="BD416D">
                  <a:alpha val="21960"/>
                </a:srgbClr>
              </a:gs>
              <a:gs pos="14977">
                <a:srgbClr val="BD416D">
                  <a:alpha val="21960"/>
                </a:srgbClr>
              </a:gs>
              <a:gs pos="90749">
                <a:srgbClr val="BD416D">
                  <a:alpha val="0"/>
                </a:srgbClr>
              </a:gs>
              <a:gs pos="100000">
                <a:srgbClr val="BD416D">
                  <a:alpha val="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6" name="Google Shape;26;p1"/>
          <p:cNvSpPr txBox="1"/>
          <p:nvPr>
            <p:ph idx="12" type="sldNum"/>
          </p:nvPr>
        </p:nvSpPr>
        <p:spPr>
          <a:xfrm>
            <a:off x="6123448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27" name="Google Shape;27;p1"/>
          <p:cNvSpPr txBox="1"/>
          <p:nvPr>
            <p:ph idx="11" type="ftr"/>
          </p:nvPr>
        </p:nvSpPr>
        <p:spPr>
          <a:xfrm>
            <a:off x="3124200" y="4762500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28" name="Google Shape;28;p1"/>
          <p:cNvSpPr txBox="1"/>
          <p:nvPr>
            <p:ph idx="10" type="dt"/>
          </p:nvPr>
        </p:nvSpPr>
        <p:spPr>
          <a:xfrm>
            <a:off x="894633" y="476250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rgbClr val="BFBFBF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arihara-sudhan/AI-Powered-MediK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.mdpi-res.com/applsci/applsci-12-03536/article_deploy/html/images/applsci-12-03536-g003.png?164880023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/>
          <p:nvPr>
            <p:ph type="title"/>
          </p:nvPr>
        </p:nvSpPr>
        <p:spPr>
          <a:xfrm>
            <a:off x="1622364" y="1061666"/>
            <a:ext cx="5899280" cy="1554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aleway"/>
              <a:buNone/>
            </a:pPr>
            <a:r>
              <a:rPr lang="en-US"/>
              <a:t>AI Powered MediKit</a:t>
            </a:r>
            <a:endParaRPr/>
          </a:p>
        </p:txBody>
      </p:sp>
      <p:sp>
        <p:nvSpPr>
          <p:cNvPr id="218" name="Google Shape;218;p13"/>
          <p:cNvSpPr txBox="1"/>
          <p:nvPr>
            <p:ph idx="1" type="subTitle"/>
          </p:nvPr>
        </p:nvSpPr>
        <p:spPr>
          <a:xfrm>
            <a:off x="1620240" y="2616146"/>
            <a:ext cx="5903528" cy="32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An AI System with Miscellaneous Medical Applications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3619500" y="2417473"/>
            <a:ext cx="1905000" cy="30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7625" lIns="95250" spcFirstLastPara="1" rIns="95250" wrap="square" tIns="47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Jura"/>
              <a:ea typeface="Jura"/>
              <a:cs typeface="Jura"/>
              <a:sym typeface="Ju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/>
        </p:nvSpPr>
        <p:spPr>
          <a:xfrm>
            <a:off x="3619500" y="4834956"/>
            <a:ext cx="190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25" lIns="95250" spcFirstLastPara="1" rIns="95250" wrap="square" tIns="47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1103851" y="2069553"/>
            <a:ext cx="6936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625" lIns="95250" spcFirstLastPara="1" rIns="95250" wrap="square" tIns="476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b="1" i="0" sz="2800" u="sng" cap="none" strike="noStrik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  <a:hlinkClick r:id="rId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/>
          <p:nvPr/>
        </p:nvSpPr>
        <p:spPr>
          <a:xfrm>
            <a:off x="3097034" y="811606"/>
            <a:ext cx="3640800" cy="342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2700000" dist="95250">
              <a:srgbClr val="3F3F3F">
                <a:alpha val="39610"/>
              </a:srgbClr>
            </a:outerShdw>
          </a:effectLst>
        </p:spPr>
        <p:txBody>
          <a:bodyPr anchorCtr="0" anchor="ctr" bIns="47625" lIns="95250" spcFirstLastPara="1" rIns="95250" wrap="square" tIns="476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PROBLEM STATEMENT WE CHOSE</a:t>
            </a:r>
            <a:endParaRPr b="1" i="0" sz="2000" u="none" cap="none" strike="noStrike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3814400" y="4828689"/>
            <a:ext cx="2118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25" lIns="95250" spcFirstLastPara="1" rIns="95250" wrap="square" tIns="47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1158675" y="1308700"/>
            <a:ext cx="7517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1158675" y="1308700"/>
            <a:ext cx="75174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Challenge of healthcare accessibility in Rural India 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Services are predominantly available in urban areas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Accessible healthcare to rural &amp; remote regions is difficult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Many patients in these areas lack access to reliable telehealth services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Focus is on ensuring the reliability of medical services in rural India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Introducing A Collective Medical Kit solving umpteen problems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can be evolved into A Robotic Agent in Future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/>
        </p:nvSpPr>
        <p:spPr>
          <a:xfrm>
            <a:off x="3097034" y="811606"/>
            <a:ext cx="3640800" cy="3270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2700000" dist="95250">
              <a:srgbClr val="3F3F3F">
                <a:alpha val="39607"/>
              </a:srgbClr>
            </a:outerShdw>
          </a:effectLst>
        </p:spPr>
        <p:txBody>
          <a:bodyPr anchorCtr="0" anchor="ctr" bIns="47625" lIns="95250" spcFirstLastPara="1" rIns="95250" wrap="square" tIns="476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WHAT WE SOLVE?</a:t>
            </a:r>
            <a:endParaRPr b="1" i="0" sz="1900" u="none" cap="none" strike="noStrike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33" name="Google Shape;233;p15"/>
          <p:cNvSpPr txBox="1"/>
          <p:nvPr/>
        </p:nvSpPr>
        <p:spPr>
          <a:xfrm>
            <a:off x="3814400" y="4828689"/>
            <a:ext cx="2118922" cy="464724"/>
          </a:xfrm>
          <a:prstGeom prst="rect">
            <a:avLst/>
          </a:prstGeom>
          <a:noFill/>
          <a:ln>
            <a:noFill/>
          </a:ln>
        </p:spPr>
        <p:txBody>
          <a:bodyPr anchorCtr="0" anchor="t" bIns="47625" lIns="95250" spcFirstLastPara="1" rIns="95250" wrap="square" tIns="47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1158675" y="1308700"/>
            <a:ext cx="7517400" cy="25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medical field generates data with subtle patterns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Conventional machine learning architectures, such as CNN struggle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Inaccurate predictions and potentially mislead patients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Retraining models with new data is not ideal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Lato"/>
              <a:buChar char="-"/>
            </a:pPr>
            <a:r>
              <a:rPr lang="en-US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Proposed solution leverages state-of-the-art machine learning architectures to overcome these challenges</a:t>
            </a:r>
            <a:endParaRPr sz="2700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/>
        </p:nvSpPr>
        <p:spPr>
          <a:xfrm>
            <a:off x="3097034" y="811606"/>
            <a:ext cx="3640800" cy="342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2700000" dist="95250">
              <a:srgbClr val="3F3F3F">
                <a:alpha val="39607"/>
              </a:srgbClr>
            </a:outerShdw>
          </a:effectLst>
        </p:spPr>
        <p:txBody>
          <a:bodyPr anchorCtr="0" anchor="ctr" bIns="47625" lIns="95250" spcFirstLastPara="1" rIns="95250" wrap="square" tIns="476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KEY FEATURES</a:t>
            </a:r>
            <a:endParaRPr b="1" i="0" sz="2000" u="none" cap="none" strike="noStrike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1158725" y="1595850"/>
            <a:ext cx="75174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Lato"/>
              <a:buChar char="-"/>
            </a:pPr>
            <a:r>
              <a:rPr lang="en-US" sz="2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ViT, Classification of </a:t>
            </a:r>
            <a:r>
              <a:rPr lang="en-US" sz="20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Subtle Features</a:t>
            </a:r>
            <a:endParaRPr sz="20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Lato"/>
              <a:buChar char="-"/>
            </a:pPr>
            <a:r>
              <a:rPr lang="en-US" sz="2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Few-shot Classification of Tablets</a:t>
            </a:r>
            <a:endParaRPr sz="20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Lato"/>
              <a:buChar char="-"/>
            </a:pPr>
            <a:r>
              <a:rPr lang="en-US" sz="2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 Similarity Search for Herbal Solutions</a:t>
            </a:r>
            <a:endParaRPr sz="20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Lato"/>
              <a:buChar char="-"/>
            </a:pPr>
            <a:r>
              <a:rPr lang="en-US" sz="2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MFCC based Heart-Beat Classification</a:t>
            </a:r>
            <a:endParaRPr sz="20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Lato"/>
              <a:buChar char="-"/>
            </a:pPr>
            <a:r>
              <a:rPr lang="en-US" sz="2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 Similarity powered Medical Chatbot</a:t>
            </a:r>
            <a:endParaRPr sz="20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/>
        </p:nvSpPr>
        <p:spPr>
          <a:xfrm>
            <a:off x="3097034" y="811606"/>
            <a:ext cx="3640800" cy="342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2700000" dist="95250">
              <a:srgbClr val="3F3F3F">
                <a:alpha val="39607"/>
              </a:srgbClr>
            </a:outerShdw>
          </a:effectLst>
        </p:spPr>
        <p:txBody>
          <a:bodyPr anchorCtr="0" anchor="ctr" bIns="47625" lIns="95250" spcFirstLastPara="1" rIns="95250" wrap="square" tIns="476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TECHNOLOGIES USED</a:t>
            </a:r>
            <a:endParaRPr b="1" i="0" sz="2000" u="none" cap="none" strike="noStrike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1158725" y="1302225"/>
            <a:ext cx="75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do Deep Learning Through the following Libraries!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50" y="1660875"/>
            <a:ext cx="1268275" cy="15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763" y="2654550"/>
            <a:ext cx="2675176" cy="245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6175" y="1911951"/>
            <a:ext cx="3225104" cy="8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525" y="3429000"/>
            <a:ext cx="3077335" cy="9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2934" y="1763925"/>
            <a:ext cx="2495142" cy="10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/>
          <p:nvPr/>
        </p:nvSpPr>
        <p:spPr>
          <a:xfrm>
            <a:off x="3097034" y="811606"/>
            <a:ext cx="3640800" cy="342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2700000" dist="95250">
              <a:srgbClr val="3F3F3F">
                <a:alpha val="39607"/>
              </a:srgbClr>
            </a:outerShdw>
          </a:effectLst>
        </p:spPr>
        <p:txBody>
          <a:bodyPr anchorCtr="0" anchor="ctr" bIns="47625" lIns="95250" spcFirstLastPara="1" rIns="95250" wrap="square" tIns="47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TECHNOLOGIES USED</a:t>
            </a:r>
            <a:endParaRPr b="1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57" name="Google Shape;2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525" y="1609875"/>
            <a:ext cx="2997899" cy="22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2275" y="1804000"/>
            <a:ext cx="2376927" cy="18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 txBox="1"/>
          <p:nvPr/>
        </p:nvSpPr>
        <p:spPr>
          <a:xfrm>
            <a:off x="7238993" y="1451025"/>
            <a:ext cx="1905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25" lIns="95250" spcFirstLastPara="1" rIns="95250" wrap="square" tIns="47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Fewshot Model</a:t>
            </a:r>
            <a:endParaRPr b="1" i="0" sz="1200" u="none" cap="none" strike="noStrik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3619500" y="4834956"/>
            <a:ext cx="1905000" cy="30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7625" lIns="95250" spcFirstLastPara="1" rIns="95250" wrap="square" tIns="47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1" name="Google Shape;261;p18"/>
          <p:cNvPicPr preferRelativeResize="0"/>
          <p:nvPr/>
        </p:nvPicPr>
        <p:blipFill rotWithShape="1">
          <a:blip r:embed="rId5">
            <a:alphaModFix/>
          </a:blip>
          <a:srcRect b="0" l="0" r="0" t="-11869"/>
          <a:stretch/>
        </p:blipFill>
        <p:spPr>
          <a:xfrm>
            <a:off x="3097025" y="3299125"/>
            <a:ext cx="3640800" cy="16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899837" y="1285850"/>
            <a:ext cx="1780499" cy="25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/>
          <p:nvPr/>
        </p:nvSpPr>
        <p:spPr>
          <a:xfrm>
            <a:off x="4337600" y="14067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Transformer</a:t>
            </a:r>
            <a:endParaRPr b="1" sz="1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/>
          <p:nvPr/>
        </p:nvSpPr>
        <p:spPr>
          <a:xfrm>
            <a:off x="3097034" y="811606"/>
            <a:ext cx="3640800" cy="342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2700000" dist="95250">
              <a:srgbClr val="3F3F3F">
                <a:alpha val="39610"/>
              </a:srgbClr>
            </a:outerShdw>
          </a:effectLst>
        </p:spPr>
        <p:txBody>
          <a:bodyPr anchorCtr="0" anchor="ctr" bIns="47625" lIns="95250" spcFirstLastPara="1" rIns="95250" wrap="square" tIns="476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CHALLENGES FACED</a:t>
            </a:r>
            <a:endParaRPr b="1" i="0" sz="2000" u="none" cap="none" strike="noStrike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1158725" y="1595850"/>
            <a:ext cx="75174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Lato"/>
              <a:buChar char="-"/>
            </a:pPr>
            <a:r>
              <a:rPr lang="en-US" sz="2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Lack of Data of Good Quality</a:t>
            </a:r>
            <a:endParaRPr sz="2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Lato"/>
              <a:buChar char="-"/>
            </a:pPr>
            <a:r>
              <a:rPr lang="en-US" sz="2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Hardware Resources: We used limited resources provided by Kaggle</a:t>
            </a:r>
            <a:endParaRPr sz="2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Lato"/>
              <a:buChar char="-"/>
            </a:pPr>
            <a:r>
              <a:rPr lang="en-US" sz="2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Work-Task balancing : Time Management</a:t>
            </a:r>
            <a:endParaRPr sz="2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/>
        </p:nvSpPr>
        <p:spPr>
          <a:xfrm>
            <a:off x="3097023" y="811600"/>
            <a:ext cx="4349700" cy="342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dir="2700000" dist="95250">
              <a:srgbClr val="3F3F3F">
                <a:alpha val="39610"/>
              </a:srgbClr>
            </a:outerShdw>
          </a:effectLst>
        </p:spPr>
        <p:txBody>
          <a:bodyPr anchorCtr="0" anchor="ctr" bIns="47625" lIns="95250" spcFirstLastPara="1" rIns="95250" wrap="square" tIns="476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FUTURE POTENTIAL ENHANCEMENT IDEAS</a:t>
            </a:r>
            <a:endParaRPr b="1" i="0" sz="2000" u="none" cap="none" strike="noStrike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1158725" y="1595850"/>
            <a:ext cx="7517400" cy="24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Lato"/>
              <a:buChar char="-"/>
            </a:pPr>
            <a:r>
              <a:rPr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Classifications into Few-shot Classifications</a:t>
            </a:r>
            <a:endParaRPr sz="21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Lato"/>
              <a:buChar char="-"/>
            </a:pPr>
            <a:r>
              <a:rPr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Hardware Connection for Heart Beat Analysis</a:t>
            </a:r>
            <a:endParaRPr sz="21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Lato"/>
              <a:buChar char="-"/>
            </a:pPr>
            <a:r>
              <a:rPr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New Module: YOLO for Diagnosis </a:t>
            </a:r>
            <a:endParaRPr sz="21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Lato"/>
              <a:buChar char="-"/>
            </a:pPr>
            <a:r>
              <a:rPr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Rural Robot with Medical Knowledge</a:t>
            </a:r>
            <a:endParaRPr sz="21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Lato"/>
              <a:buChar char="-"/>
            </a:pPr>
            <a:r>
              <a:rPr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Incorporating GenAi</a:t>
            </a:r>
            <a:endParaRPr sz="21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Lato"/>
              <a:buChar char="-"/>
            </a:pPr>
            <a:r>
              <a:rPr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more Sophistications</a:t>
            </a:r>
            <a:endParaRPr sz="21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/>
          <p:nvPr/>
        </p:nvSpPr>
        <p:spPr>
          <a:xfrm>
            <a:off x="3619500" y="4834956"/>
            <a:ext cx="190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25" lIns="95250" spcFirstLastPara="1" rIns="95250" wrap="square" tIns="47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1" name="Google Shape;2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atrical">
  <a:themeElements>
    <a:clrScheme name="Theatrical">
      <a:dk1>
        <a:srgbClr val="000000"/>
      </a:dk1>
      <a:lt1>
        <a:srgbClr val="FFFFFF"/>
      </a:lt1>
      <a:dk2>
        <a:srgbClr val="300B33"/>
      </a:dk2>
      <a:lt2>
        <a:srgbClr val="FFF5F7"/>
      </a:lt2>
      <a:accent1>
        <a:srgbClr val="BD416D"/>
      </a:accent1>
      <a:accent2>
        <a:srgbClr val="EA6EA2"/>
      </a:accent2>
      <a:accent3>
        <a:srgbClr val="AB549B"/>
      </a:accent3>
      <a:accent4>
        <a:srgbClr val="835C86"/>
      </a:accent4>
      <a:accent5>
        <a:srgbClr val="D4A18F"/>
      </a:accent5>
      <a:accent6>
        <a:srgbClr val="8CC7CE"/>
      </a:accent6>
      <a:hlink>
        <a:srgbClr val="BD416D"/>
      </a:hlink>
      <a:folHlink>
        <a:srgbClr val="EA6E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atrical">
  <a:themeElements>
    <a:clrScheme name="Theatrical">
      <a:dk1>
        <a:srgbClr val="000000"/>
      </a:dk1>
      <a:lt1>
        <a:srgbClr val="FFFFFF"/>
      </a:lt1>
      <a:dk2>
        <a:srgbClr val="300B33"/>
      </a:dk2>
      <a:lt2>
        <a:srgbClr val="FFF5F7"/>
      </a:lt2>
      <a:accent1>
        <a:srgbClr val="BD416D"/>
      </a:accent1>
      <a:accent2>
        <a:srgbClr val="EA6EA2"/>
      </a:accent2>
      <a:accent3>
        <a:srgbClr val="AB549B"/>
      </a:accent3>
      <a:accent4>
        <a:srgbClr val="835C86"/>
      </a:accent4>
      <a:accent5>
        <a:srgbClr val="D4A18F"/>
      </a:accent5>
      <a:accent6>
        <a:srgbClr val="8CC7CE"/>
      </a:accent6>
      <a:hlink>
        <a:srgbClr val="BD416D"/>
      </a:hlink>
      <a:folHlink>
        <a:srgbClr val="EA6E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